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 id="2147484149" r:id="rId5"/>
  </p:sldMasterIdLst>
  <p:notesMasterIdLst>
    <p:notesMasterId r:id="rId24"/>
  </p:notesMasterIdLst>
  <p:handoutMasterIdLst>
    <p:handoutMasterId r:id="rId25"/>
  </p:handoutMasterIdLst>
  <p:sldIdLst>
    <p:sldId id="1291" r:id="rId6"/>
    <p:sldId id="1330" r:id="rId7"/>
    <p:sldId id="1308" r:id="rId8"/>
    <p:sldId id="1307" r:id="rId9"/>
    <p:sldId id="1301" r:id="rId10"/>
    <p:sldId id="1295" r:id="rId11"/>
    <p:sldId id="1315" r:id="rId12"/>
    <p:sldId id="1316" r:id="rId13"/>
    <p:sldId id="1331" r:id="rId14"/>
    <p:sldId id="1327" r:id="rId15"/>
    <p:sldId id="1332" r:id="rId16"/>
    <p:sldId id="1334" r:id="rId17"/>
    <p:sldId id="1313" r:id="rId18"/>
    <p:sldId id="1333" r:id="rId19"/>
    <p:sldId id="1309" r:id="rId20"/>
    <p:sldId id="1289" r:id="rId21"/>
    <p:sldId id="1290" r:id="rId22"/>
    <p:sldId id="1184" r:id="rId23"/>
  </p:sldIdLst>
  <p:sldSz cx="12188825" cy="6858000"/>
  <p:notesSz cx="7086600" cy="93726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387D750-615C-4F0D-BDC4-13D8F2242D3F}">
          <p14:sldIdLst>
            <p14:sldId id="1291"/>
            <p14:sldId id="1330"/>
            <p14:sldId id="1308"/>
            <p14:sldId id="1307"/>
            <p14:sldId id="1301"/>
            <p14:sldId id="1295"/>
            <p14:sldId id="1315"/>
            <p14:sldId id="1316"/>
            <p14:sldId id="1331"/>
            <p14:sldId id="1327"/>
            <p14:sldId id="1332"/>
            <p14:sldId id="1334"/>
            <p14:sldId id="1313"/>
            <p14:sldId id="1333"/>
            <p14:sldId id="1309"/>
            <p14:sldId id="1289"/>
            <p14:sldId id="1290"/>
            <p14:sldId id="1184"/>
          </p14:sldIdLst>
        </p14:section>
      </p14:sectionLst>
    </p:ext>
    <p:ext uri="{EFAFB233-063F-42B5-8137-9DF3F51BA10A}">
      <p15:sldGuideLst xmlns:p15="http://schemas.microsoft.com/office/powerpoint/2012/main">
        <p15:guide id="1" orient="horz" pos="2328" userDrawn="1">
          <p15:clr>
            <a:srgbClr val="A4A3A4"/>
          </p15:clr>
        </p15:guide>
        <p15:guide id="2" orient="horz" pos="3000" userDrawn="1">
          <p15:clr>
            <a:srgbClr val="A4A3A4"/>
          </p15:clr>
        </p15:guide>
        <p15:guide id="3" orient="horz" pos="4200" userDrawn="1">
          <p15:clr>
            <a:srgbClr val="A4A3A4"/>
          </p15:clr>
        </p15:guide>
        <p15:guide id="8" orient="horz" pos="2376" userDrawn="1">
          <p15:clr>
            <a:srgbClr val="A4A3A4"/>
          </p15:clr>
        </p15:guide>
        <p15:guide id="9" orient="horz" pos="2952" userDrawn="1">
          <p15:clr>
            <a:srgbClr val="A4A3A4"/>
          </p15:clr>
        </p15:guide>
        <p15:guide id="10" pos="311" userDrawn="1">
          <p15:clr>
            <a:srgbClr val="A4A3A4"/>
          </p15:clr>
        </p15:guide>
        <p15:guide id="12" pos="7559" userDrawn="1">
          <p15:clr>
            <a:srgbClr val="A4A3A4"/>
          </p15:clr>
        </p15:guide>
        <p15:guide id="14" pos="3911" userDrawn="1">
          <p15:clr>
            <a:srgbClr val="A4A3A4"/>
          </p15:clr>
        </p15:guide>
        <p15:guide id="15" pos="2111" userDrawn="1">
          <p15:clr>
            <a:srgbClr val="A4A3A4"/>
          </p15:clr>
        </p15:guide>
        <p15:guide id="19" pos="2759" userDrawn="1">
          <p15:clr>
            <a:srgbClr val="A4A3A4"/>
          </p15:clr>
        </p15:guide>
        <p15:guide id="20" orient="horz" pos="2040" userDrawn="1">
          <p15:clr>
            <a:srgbClr val="A4A3A4"/>
          </p15:clr>
        </p15:guide>
        <p15:guide id="21" orient="horz" pos="2880" userDrawn="1">
          <p15:clr>
            <a:srgbClr val="A4A3A4"/>
          </p15:clr>
        </p15:guide>
        <p15:guide id="22" orient="horz" pos="3942">
          <p15:clr>
            <a:srgbClr val="A4A3A4"/>
          </p15:clr>
        </p15:guide>
        <p15:guide id="23" pos="7229">
          <p15:clr>
            <a:srgbClr val="A4A3A4"/>
          </p15:clr>
        </p15:guide>
        <p15:guide id="24" orient="horz" pos="3648" userDrawn="1">
          <p15:clr>
            <a:srgbClr val="A4A3A4"/>
          </p15:clr>
        </p15:guide>
        <p15:guide id="25" orient="horz" pos="4104" userDrawn="1">
          <p15:clr>
            <a:srgbClr val="A4A3A4"/>
          </p15:clr>
        </p15:guide>
        <p15:guide id="26" orient="horz" pos="3696" userDrawn="1">
          <p15:clr>
            <a:srgbClr val="A4A3A4"/>
          </p15:clr>
        </p15:guide>
        <p15:guide id="27" pos="149">
          <p15:clr>
            <a:srgbClr val="A4A3A4"/>
          </p15:clr>
        </p15:guide>
        <p15:guide id="28" pos="1967" userDrawn="1">
          <p15:clr>
            <a:srgbClr val="A4A3A4"/>
          </p15:clr>
        </p15:guide>
        <p15:guide id="29" pos="604">
          <p15:clr>
            <a:srgbClr val="A4A3A4"/>
          </p15:clr>
        </p15:guide>
      </p15:sldGuideLst>
    </p:ext>
    <p:ext uri="{2D200454-40CA-4A62-9FC3-DE9A4176ACB9}">
      <p15:notesGuideLst xmlns:p15="http://schemas.microsoft.com/office/powerpoint/2012/main">
        <p15:guide id="1" orient="horz" pos="2904" userDrawn="1">
          <p15:clr>
            <a:srgbClr val="A4A3A4"/>
          </p15:clr>
        </p15:guide>
        <p15:guide id="2" pos="2183" userDrawn="1">
          <p15:clr>
            <a:srgbClr val="A4A3A4"/>
          </p15:clr>
        </p15:guide>
        <p15:guide id="3" orient="horz" pos="2952" userDrawn="1">
          <p15:clr>
            <a:srgbClr val="A4A3A4"/>
          </p15:clr>
        </p15:guide>
        <p15:guide id="4" pos="2232"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969696"/>
    <a:srgbClr val="EB3C00"/>
    <a:srgbClr val="0072C6"/>
    <a:srgbClr val="0088EE"/>
    <a:srgbClr val="2D82FF"/>
    <a:srgbClr val="FFFF99"/>
    <a:srgbClr val="0042AC"/>
    <a:srgbClr val="D2D2D2"/>
    <a:srgbClr val="0018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327" autoAdjust="0"/>
    <p:restoredTop sz="68601" autoAdjust="0"/>
  </p:normalViewPr>
  <p:slideViewPr>
    <p:cSldViewPr snapToGrid="0">
      <p:cViewPr varScale="1">
        <p:scale>
          <a:sx n="81" d="100"/>
          <a:sy n="81" d="100"/>
        </p:scale>
        <p:origin x="768" y="78"/>
      </p:cViewPr>
      <p:guideLst>
        <p:guide orient="horz" pos="2328"/>
        <p:guide orient="horz" pos="3000"/>
        <p:guide orient="horz" pos="4200"/>
        <p:guide orient="horz" pos="2376"/>
        <p:guide orient="horz" pos="2952"/>
        <p:guide pos="311"/>
        <p:guide pos="7559"/>
        <p:guide pos="3911"/>
        <p:guide pos="2111"/>
        <p:guide pos="2759"/>
        <p:guide orient="horz" pos="2040"/>
        <p:guide orient="horz" pos="2880"/>
        <p:guide orient="horz" pos="3942"/>
        <p:guide pos="7229"/>
        <p:guide orient="horz" pos="3648"/>
        <p:guide orient="horz" pos="4104"/>
        <p:guide orient="horz" pos="3696"/>
        <p:guide pos="149"/>
        <p:guide pos="1967"/>
        <p:guide pos="604"/>
      </p:guideLst>
    </p:cSldViewPr>
  </p:slideViewPr>
  <p:notesTextViewPr>
    <p:cViewPr>
      <p:scale>
        <a:sx n="3" d="2"/>
        <a:sy n="3" d="2"/>
      </p:scale>
      <p:origin x="0" y="0"/>
    </p:cViewPr>
  </p:notesTextViewPr>
  <p:sorterViewPr>
    <p:cViewPr varScale="1">
      <p:scale>
        <a:sx n="1" d="1"/>
        <a:sy n="1" d="1"/>
      </p:scale>
      <p:origin x="0" y="0"/>
    </p:cViewPr>
  </p:sorterViewPr>
  <p:notesViewPr>
    <p:cSldViewPr snapToGrid="0" showGuides="1">
      <p:cViewPr varScale="1">
        <p:scale>
          <a:sx n="87" d="100"/>
          <a:sy n="87" d="100"/>
        </p:scale>
        <p:origin x="2922" y="66"/>
      </p:cViewPr>
      <p:guideLst>
        <p:guide orient="horz" pos="2904"/>
        <p:guide pos="2183"/>
        <p:guide orient="horz" pos="2952"/>
        <p:guide pos="223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smtClean="0"/>
              <a:t>Microsoft Office</a:t>
            </a:r>
            <a:endParaRPr lang="en-US" dirty="0"/>
          </a:p>
        </p:txBody>
      </p:sp>
      <p:sp>
        <p:nvSpPr>
          <p:cNvPr id="7" name="Date Placeholder 6"/>
          <p:cNvSpPr>
            <a:spLocks noGrp="1"/>
          </p:cNvSpPr>
          <p:nvPr>
            <p:ph type="dt" sz="quarter" idx="1"/>
          </p:nvPr>
        </p:nvSpPr>
        <p:spPr>
          <a:xfrm>
            <a:off x="4014100" y="0"/>
            <a:ext cx="3070860" cy="468630"/>
          </a:xfrm>
          <a:prstGeom prst="rect">
            <a:avLst/>
          </a:prstGeom>
        </p:spPr>
        <p:txBody>
          <a:bodyPr vert="horz" lIns="94044" tIns="47022" rIns="94044" bIns="47022" rtlCol="0"/>
          <a:lstStyle>
            <a:lvl1pPr algn="r">
              <a:defRPr sz="1200"/>
            </a:lvl1pPr>
          </a:lstStyle>
          <a:p>
            <a:fld id="{DE219B1A-AE41-483B-A766-69B9363DDA6A}" type="datetimeFigureOut">
              <a:rPr lang="en-US" smtClean="0"/>
              <a:t>1/13/2015</a:t>
            </a:fld>
            <a:endParaRPr lang="en-US"/>
          </a:p>
        </p:txBody>
      </p:sp>
      <p:sp>
        <p:nvSpPr>
          <p:cNvPr id="8" name="Footer Placeholder 7"/>
          <p:cNvSpPr>
            <a:spLocks noGrp="1"/>
          </p:cNvSpPr>
          <p:nvPr>
            <p:ph type="ftr" sz="quarter" idx="2"/>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976365" y="8902344"/>
            <a:ext cx="1108594" cy="468630"/>
          </a:xfrm>
          <a:prstGeom prst="rect">
            <a:avLst/>
          </a:prstGeom>
        </p:spPr>
        <p:txBody>
          <a:bodyPr vert="horz" lIns="94044" tIns="47022" rIns="94044" bIns="47022" rtlCol="0" anchor="b"/>
          <a:lstStyle>
            <a:lvl1pPr algn="r">
              <a:defRPr sz="1200"/>
            </a:lvl1pPr>
          </a:lstStyle>
          <a:p>
            <a:fld id="{0EC9E9D6-92A0-482B-A603-C9BA7FFB8190}" type="slidenum">
              <a:rPr lang="en-US" smtClean="0"/>
              <a:t>‹#›</a:t>
            </a:fld>
            <a:endParaRPr lang="en-US"/>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jpeg>
</file>

<file path=ppt/media/image11.png>
</file>

<file path=ppt/media/image12.jpeg>
</file>

<file path=ppt/media/image13.jpe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420688" y="703263"/>
            <a:ext cx="6245225" cy="3514725"/>
          </a:xfrm>
          <a:prstGeom prst="rect">
            <a:avLst/>
          </a:prstGeom>
          <a:noFill/>
          <a:ln w="12700">
            <a:solidFill>
              <a:prstClr val="black"/>
            </a:solidFill>
          </a:ln>
        </p:spPr>
        <p:txBody>
          <a:bodyPr vert="horz" lIns="94044" tIns="47022" rIns="94044" bIns="47022" rtlCol="0" anchor="ctr"/>
          <a:lstStyle/>
          <a:p>
            <a:endParaRPr lang="en-US"/>
          </a:p>
        </p:txBody>
      </p:sp>
      <p:sp>
        <p:nvSpPr>
          <p:cNvPr id="11" name="Date Placeholder 10"/>
          <p:cNvSpPr>
            <a:spLocks noGrp="1"/>
          </p:cNvSpPr>
          <p:nvPr>
            <p:ph type="dt" idx="1"/>
          </p:nvPr>
        </p:nvSpPr>
        <p:spPr>
          <a:xfrm>
            <a:off x="4014100" y="0"/>
            <a:ext cx="3070860" cy="468630"/>
          </a:xfrm>
          <a:prstGeom prst="rect">
            <a:avLst/>
          </a:prstGeom>
        </p:spPr>
        <p:txBody>
          <a:bodyPr vert="horz" lIns="94044" tIns="47022" rIns="94044" bIns="47022" rtlCol="0"/>
          <a:lstStyle>
            <a:lvl1pPr algn="r">
              <a:defRPr sz="1200"/>
            </a:lvl1pPr>
          </a:lstStyle>
          <a:p>
            <a:fld id="{D51B1278-D92B-4AF3-A9C1-71DD298190CE}" type="datetimeFigureOut">
              <a:rPr lang="en-US" smtClean="0"/>
              <a:t>1/13/2015</a:t>
            </a:fld>
            <a:endParaRPr lang="en-US"/>
          </a:p>
        </p:txBody>
      </p:sp>
      <p:sp>
        <p:nvSpPr>
          <p:cNvPr id="12" name="Notes Placeholder 11"/>
          <p:cNvSpPr>
            <a:spLocks noGrp="1"/>
          </p:cNvSpPr>
          <p:nvPr>
            <p:ph type="body" sz="quarter" idx="3"/>
          </p:nvPr>
        </p:nvSpPr>
        <p:spPr>
          <a:xfrm>
            <a:off x="708660" y="4451985"/>
            <a:ext cx="5669280" cy="4217670"/>
          </a:xfrm>
          <a:prstGeom prst="rect">
            <a:avLst/>
          </a:prstGeom>
        </p:spPr>
        <p:txBody>
          <a:bodyPr vert="horz" lIns="94044" tIns="47022" rIns="94044" bIns="47022"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6106286" y="8902344"/>
            <a:ext cx="978673" cy="468630"/>
          </a:xfrm>
          <a:prstGeom prst="rect">
            <a:avLst/>
          </a:prstGeom>
        </p:spPr>
        <p:txBody>
          <a:bodyPr vert="horz" lIns="94044" tIns="47022" rIns="94044" bIns="47022"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3070860" cy="468630"/>
          </a:xfrm>
          <a:prstGeom prst="rect">
            <a:avLst/>
          </a:prstGeom>
        </p:spPr>
        <p:txBody>
          <a:bodyPr vert="horz" lIns="94044" tIns="47022" rIns="94044" bIns="47022" rtlCol="0"/>
          <a:lstStyle>
            <a:lvl1pPr algn="l">
              <a:defRPr sz="1200"/>
            </a:lvl1pPr>
          </a:lstStyle>
          <a:p>
            <a:r>
              <a:rPr lang="en-US" dirty="0" smtClean="0"/>
              <a:t>Microsoft Office</a:t>
            </a:r>
            <a:endParaRPr lang="en-US" dirty="0"/>
          </a:p>
        </p:txBody>
      </p:sp>
      <p:sp>
        <p:nvSpPr>
          <p:cNvPr id="15" name="Footer Placeholder 7"/>
          <p:cNvSpPr>
            <a:spLocks noGrp="1"/>
          </p:cNvSpPr>
          <p:nvPr>
            <p:ph type="ftr" sz="quarter" idx="4"/>
          </p:nvPr>
        </p:nvSpPr>
        <p:spPr>
          <a:xfrm>
            <a:off x="0" y="8902343"/>
            <a:ext cx="5988177" cy="375346"/>
          </a:xfrm>
          <a:prstGeom prst="rect">
            <a:avLst/>
          </a:prstGeom>
        </p:spPr>
        <p:txBody>
          <a:bodyPr vert="horz" lIns="0" tIns="47022" rIns="94044" bIns="47022" rtlCol="0" anchor="b"/>
          <a:lstStyle>
            <a:lvl1pPr algn="l">
              <a:defRPr sz="1200"/>
            </a:lvl1p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1/13/2015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463772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D51B1278-D92B-4AF3-A9C1-71DD298190CE}" type="datetimeFigureOut">
              <a:rPr lang="en-US" smtClean="0"/>
              <a:t>1/13/2015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17</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2312246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95288" y="692150"/>
            <a:ext cx="6142037" cy="3455988"/>
          </a:xfrm>
          <a:prstGeom prst="rect">
            <a:avLst/>
          </a:prstGeom>
        </p:spPr>
      </p:sp>
      <p:sp>
        <p:nvSpPr>
          <p:cNvPr id="3" name="Notes Placeholder 2"/>
          <p:cNvSpPr>
            <a:spLocks noGrp="1"/>
          </p:cNvSpPr>
          <p:nvPr>
            <p:ph type="body" idx="1"/>
          </p:nvPr>
        </p:nvSpPr>
        <p:spPr>
          <a:xfrm>
            <a:off x="693254" y="4379002"/>
            <a:ext cx="5546035" cy="4148528"/>
          </a:xfrm>
          <a:prstGeom prst="rect">
            <a:avLst/>
          </a:prstGeom>
        </p:spPr>
        <p:txBody>
          <a:bodyPr>
            <a:normAutofit/>
          </a:bodyPr>
          <a:lstStyle/>
          <a:p>
            <a:endParaRPr lang="en-US"/>
          </a:p>
        </p:txBody>
      </p:sp>
      <p:sp>
        <p:nvSpPr>
          <p:cNvPr id="6" name="Date Placeholder 5"/>
          <p:cNvSpPr>
            <a:spLocks noGrp="1"/>
          </p:cNvSpPr>
          <p:nvPr>
            <p:ph type="dt" idx="10"/>
          </p:nvPr>
        </p:nvSpPr>
        <p:spPr>
          <a:xfrm>
            <a:off x="3926837" y="0"/>
            <a:ext cx="3004102" cy="460948"/>
          </a:xfrm>
          <a:prstGeom prst="rect">
            <a:avLst/>
          </a:prstGeom>
        </p:spPr>
        <p:txBody>
          <a:bodyPr/>
          <a:lstStyle/>
          <a:p>
            <a:fld id="{CF65DC99-4379-44AE-9BA7-822724421C33}" type="datetime1">
              <a:rPr lang="en-US" smtClean="0">
                <a:solidFill>
                  <a:prstClr val="black"/>
                </a:solidFill>
              </a:rPr>
              <a:pPr/>
              <a:t>1/13/2015</a:t>
            </a:fld>
            <a:endParaRPr lang="en-US" dirty="0">
              <a:solidFill>
                <a:prstClr val="black"/>
              </a:solidFill>
            </a:endParaRPr>
          </a:p>
        </p:txBody>
      </p:sp>
      <p:sp>
        <p:nvSpPr>
          <p:cNvPr id="9" name="Footer Placeholder 8"/>
          <p:cNvSpPr>
            <a:spLocks noGrp="1"/>
          </p:cNvSpPr>
          <p:nvPr>
            <p:ph type="ftr" sz="quarter" idx="11"/>
          </p:nvPr>
        </p:nvSpPr>
        <p:spPr>
          <a:xfrm>
            <a:off x="0" y="8756403"/>
            <a:ext cx="6239289" cy="460948"/>
          </a:xfrm>
          <a:prstGeom prst="rect">
            <a:avLst/>
          </a:prstGeom>
        </p:spPr>
        <p:txBody>
          <a:bodyPr/>
          <a:lstStyle/>
          <a:p>
            <a:r>
              <a:rPr lang="en-US" smtClean="0">
                <a:solidFill>
                  <a:srgbClr val="000000"/>
                </a:solidFill>
                <a:latin typeface="Segoe UI Light" pitchFamily="34" charset="0"/>
              </a:rPr>
              <a:t>© 2012 Microsoft Corporation. All rights reserved. Microsoft, Windows, Windows Vista and other product names are or may be registered trademarks and/or trademarks in the U.S. and/or other countries.</a:t>
            </a:r>
          </a:p>
          <a:p>
            <a:r>
              <a:rPr lang="en-US" smtClean="0">
                <a:solidFill>
                  <a:srgbClr val="000000"/>
                </a:solidFill>
                <a:latin typeface="Segoe UI Light"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mtClean="0">
                <a:solidFill>
                  <a:srgbClr val="000000"/>
                </a:solidFill>
                <a:latin typeface="Segoe UI Light" pitchFamily="34" charset="0"/>
              </a:rPr>
            </a:br>
            <a:r>
              <a:rPr lang="en-US" smtClean="0">
                <a:solidFill>
                  <a:srgbClr val="000000"/>
                </a:solidFill>
                <a:latin typeface="Segoe UI Light" pitchFamily="34" charset="0"/>
              </a:rPr>
              <a:t>MICROSOFT MAKES NO WARRANTIES, EXPRESS, IMPLIED OR STATUTORY, AS TO THE INFORMATION IN THIS PRESENTATION.</a:t>
            </a:r>
            <a:endParaRPr lang="en-US" dirty="0" smtClean="0">
              <a:solidFill>
                <a:srgbClr val="000000"/>
              </a:solidFill>
              <a:latin typeface="Segoe UI Light" pitchFamily="34" charset="0"/>
            </a:endParaRPr>
          </a:p>
        </p:txBody>
      </p:sp>
      <p:sp>
        <p:nvSpPr>
          <p:cNvPr id="10" name="Slide Number Placeholder 9"/>
          <p:cNvSpPr>
            <a:spLocks noGrp="1"/>
          </p:cNvSpPr>
          <p:nvPr>
            <p:ph type="sldNum" sz="quarter" idx="12"/>
          </p:nvPr>
        </p:nvSpPr>
        <p:spPr>
          <a:xfrm>
            <a:off x="6239289" y="8756403"/>
            <a:ext cx="691650" cy="460948"/>
          </a:xfrm>
          <a:prstGeom prst="rect">
            <a:avLst/>
          </a:prstGeom>
        </p:spPr>
        <p:txBody>
          <a:bodyPr/>
          <a:lstStyle/>
          <a:p>
            <a:fld id="{8B263312-38AA-4E1E-B2B5-0F8F122B24FE}" type="slidenum">
              <a:rPr lang="en-US" smtClean="0">
                <a:solidFill>
                  <a:prstClr val="black"/>
                </a:solidFill>
              </a:rPr>
              <a:pPr/>
              <a:t>18</a:t>
            </a:fld>
            <a:endParaRPr lang="en-US" dirty="0">
              <a:solidFill>
                <a:prstClr val="black"/>
              </a:solidFill>
            </a:endParaRPr>
          </a:p>
        </p:txBody>
      </p:sp>
      <p:sp>
        <p:nvSpPr>
          <p:cNvPr id="11" name="Header Placeholder 10"/>
          <p:cNvSpPr>
            <a:spLocks noGrp="1"/>
          </p:cNvSpPr>
          <p:nvPr>
            <p:ph type="hdr" sz="quarter" idx="13"/>
          </p:nvPr>
        </p:nvSpPr>
        <p:spPr>
          <a:xfrm>
            <a:off x="0" y="0"/>
            <a:ext cx="3004102" cy="460948"/>
          </a:xfrm>
          <a:prstGeom prst="rect">
            <a:avLst/>
          </a:prstGeom>
        </p:spPr>
        <p:txBody>
          <a:bodyPr/>
          <a:lstStyle/>
          <a:p>
            <a:r>
              <a:rPr lang="en-US" smtClean="0">
                <a:solidFill>
                  <a:prstClr val="black"/>
                </a:solidFill>
              </a:rPr>
              <a:t>Microsoft Consumer Channels and Central Marketing Group</a:t>
            </a:r>
            <a:endParaRPr lang="en-US" dirty="0">
              <a:solidFill>
                <a:prstClr val="black"/>
              </a:solidFill>
            </a:endParaRPr>
          </a:p>
        </p:txBody>
      </p:sp>
    </p:spTree>
    <p:extLst>
      <p:ext uri="{BB962C8B-B14F-4D97-AF65-F5344CB8AC3E}">
        <p14:creationId xmlns:p14="http://schemas.microsoft.com/office/powerpoint/2010/main" val="4229292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43313" y="866775"/>
            <a:ext cx="3013075" cy="1695450"/>
          </a:xfrm>
        </p:spPr>
      </p:sp>
      <p:sp>
        <p:nvSpPr>
          <p:cNvPr id="3" name="Notes Placeholder 2"/>
          <p:cNvSpPr>
            <a:spLocks noGrp="1"/>
          </p:cNvSpPr>
          <p:nvPr>
            <p:ph type="body" idx="1"/>
          </p:nvPr>
        </p:nvSpPr>
        <p:spPr/>
        <p:txBody>
          <a:bodyPr/>
          <a:lstStyle/>
          <a:p>
            <a:r>
              <a:rPr lang="en-US" sz="800" b="1" dirty="0" smtClean="0"/>
              <a:t>Length</a:t>
            </a:r>
            <a:r>
              <a:rPr lang="en-US" sz="800" b="1" dirty="0"/>
              <a:t>: </a:t>
            </a:r>
            <a:r>
              <a:rPr lang="en-US" sz="800" dirty="0"/>
              <a:t>2 minutes for this slide</a:t>
            </a:r>
          </a:p>
          <a:p>
            <a:endParaRPr lang="en-US" sz="800" b="1" dirty="0"/>
          </a:p>
          <a:p>
            <a:r>
              <a:rPr lang="en-US" sz="800" dirty="0" smtClean="0"/>
              <a:t>This </a:t>
            </a:r>
            <a:r>
              <a:rPr lang="en-US" sz="800" dirty="0"/>
              <a:t>slide is a quick demo/practice of the “Stamp” tool and how to use it during course interactions.</a:t>
            </a:r>
          </a:p>
          <a:p>
            <a:endParaRPr lang="en-US" sz="800" dirty="0"/>
          </a:p>
          <a:p>
            <a:r>
              <a:rPr lang="en-US" sz="800" dirty="0"/>
              <a:t>Have students </a:t>
            </a:r>
            <a:r>
              <a:rPr lang="en-US" sz="800" b="1" dirty="0"/>
              <a:t>Check</a:t>
            </a:r>
            <a:r>
              <a:rPr lang="en-US" sz="800" dirty="0"/>
              <a:t> where they live.</a:t>
            </a:r>
          </a:p>
          <a:p>
            <a:endParaRPr lang="en-US" sz="800" dirty="0"/>
          </a:p>
          <a:p>
            <a:r>
              <a:rPr lang="en-US" sz="800" dirty="0"/>
              <a:t>If it’s a small class, have students </a:t>
            </a:r>
            <a:r>
              <a:rPr lang="en-US" sz="800" b="1" dirty="0"/>
              <a:t>type</a:t>
            </a:r>
            <a:r>
              <a:rPr lang="en-US" sz="800" dirty="0"/>
              <a:t> their name where they live.</a:t>
            </a:r>
          </a:p>
          <a:p>
            <a:endParaRPr lang="en-US" sz="800" b="1" dirty="0"/>
          </a:p>
          <a:p>
            <a:r>
              <a:rPr lang="en-US" sz="800" dirty="0"/>
              <a:t>Reach out to the farthest away student</a:t>
            </a:r>
          </a:p>
          <a:p>
            <a:endParaRPr lang="en-US" baseline="0" dirty="0" smtClean="0"/>
          </a:p>
        </p:txBody>
      </p:sp>
      <p:sp>
        <p:nvSpPr>
          <p:cNvPr id="4" name="Slide Number Placeholder 3"/>
          <p:cNvSpPr>
            <a:spLocks noGrp="1"/>
          </p:cNvSpPr>
          <p:nvPr>
            <p:ph type="sldNum" sz="quarter" idx="10"/>
          </p:nvPr>
        </p:nvSpPr>
        <p:spPr/>
        <p:txBody>
          <a:bodyPr/>
          <a:lstStyle/>
          <a:p>
            <a:fld id="{7682BE51-5BE8-425A-B830-4F9B98B25985}" type="slidenum">
              <a:rPr lang="en-US" smtClean="0">
                <a:solidFill>
                  <a:prstClr val="black"/>
                </a:solidFill>
              </a:rPr>
              <a:pPr/>
              <a:t>3</a:t>
            </a:fld>
            <a:endParaRPr lang="en-US" dirty="0">
              <a:solidFill>
                <a:prstClr val="black"/>
              </a:solidFill>
            </a:endParaRPr>
          </a:p>
        </p:txBody>
      </p:sp>
      <p:sp>
        <p:nvSpPr>
          <p:cNvPr id="5" name="Footer Placeholder 9"/>
          <p:cNvSpPr>
            <a:spLocks noGrp="1"/>
          </p:cNvSpPr>
          <p:nvPr>
            <p:ph type="ftr" sz="quarter" idx="4"/>
          </p:nvPr>
        </p:nvSpPr>
        <p:spPr>
          <a:xfrm>
            <a:off x="352753" y="8658554"/>
            <a:ext cx="5920740" cy="355964"/>
          </a:xfrm>
        </p:spPr>
        <p:txBody>
          <a:bodyPr/>
          <a:lstStyle/>
          <a:p>
            <a:pPr marL="119063" defTabSz="914099" eaLnBrk="0" hangingPunct="0"/>
            <a:r>
              <a:rPr lang="en-US" sz="400" dirty="0" smtClean="0">
                <a:solidFill>
                  <a:srgbClr val="000000"/>
                </a:solidFill>
              </a:rPr>
              <a:t>©</a:t>
            </a: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a:t>
            </a:r>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2013 </a:t>
            </a: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Corporation. All rights reserved. Microsoft, Windows, and other product names are or may be registered trademarks and/or trademarks in the U.S. and/or other countries.</a:t>
            </a:r>
          </a:p>
          <a:p>
            <a:pPr marL="119063"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a:p>
            <a:pPr marL="0" defTabSz="914313"/>
            <a:endParaRPr lang="en-US" sz="400" dirty="0">
              <a:solidFill>
                <a:srgbClr val="000000"/>
              </a:solidFill>
            </a:endParaRPr>
          </a:p>
        </p:txBody>
      </p:sp>
    </p:spTree>
    <p:extLst>
      <p:ext uri="{BB962C8B-B14F-4D97-AF65-F5344CB8AC3E}">
        <p14:creationId xmlns:p14="http://schemas.microsoft.com/office/powerpoint/2010/main" val="506476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D51B1278-D92B-4AF3-A9C1-71DD298190CE}" type="datetimeFigureOut">
              <a:rPr lang="en-US" smtClean="0"/>
              <a:t>1/13/2015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4</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4012863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D51B1278-D92B-4AF3-A9C1-71DD298190CE}" type="datetimeFigureOut">
              <a:rPr lang="en-US" smtClean="0"/>
              <a:t>1/13/2015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5</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009494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D51B1278-D92B-4AF3-A9C1-71DD298190CE}" type="datetimeFigureOut">
              <a:rPr lang="en-US" smtClean="0"/>
              <a:t>1/13/2015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6</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733539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0"/>
          </p:nvPr>
        </p:nvSpPr>
        <p:spPr/>
        <p:txBody>
          <a:bodyPr/>
          <a:lstStyle/>
          <a:p>
            <a:fld id="{451514A4-4BC2-4E1D-8AA9-4C976BF7FB48}" type="datetime1">
              <a:rPr lang="en-US" smtClean="0"/>
              <a:t>1/13/2015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9</a:t>
            </a:fld>
            <a:endParaRPr lang="en-US" dirty="0"/>
          </a:p>
        </p:txBody>
      </p:sp>
      <p:sp>
        <p:nvSpPr>
          <p:cNvPr id="6" name="Header Placeholder 5"/>
          <p:cNvSpPr>
            <a:spLocks noGrp="1"/>
          </p:cNvSpPr>
          <p:nvPr>
            <p:ph type="hdr" sz="quarter" idx="12"/>
          </p:nvPr>
        </p:nvSpPr>
        <p:spPr/>
        <p:txBody>
          <a:bodyPr/>
          <a:lstStyle/>
          <a:p>
            <a:r>
              <a:rPr lang="en-US"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409693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effectLst/>
              <a:latin typeface="Segoe UI Light" pitchFamily="34" charset="0"/>
              <a:ea typeface="+mn-ea"/>
              <a:cs typeface="+mn-cs"/>
            </a:endParaRPr>
          </a:p>
        </p:txBody>
      </p:sp>
      <p:sp>
        <p:nvSpPr>
          <p:cNvPr id="4" name="Date Placeholder 3"/>
          <p:cNvSpPr>
            <a:spLocks noGrp="1"/>
          </p:cNvSpPr>
          <p:nvPr>
            <p:ph type="dt" idx="10"/>
          </p:nvPr>
        </p:nvSpPr>
        <p:spPr>
          <a:xfrm>
            <a:off x="4014100" y="0"/>
            <a:ext cx="3070860" cy="468630"/>
          </a:xfrm>
          <a:prstGeom prst="rect">
            <a:avLst/>
          </a:prstGeom>
        </p:spPr>
        <p:txBody>
          <a:bodyPr/>
          <a:lstStyle/>
          <a:p>
            <a:fld id="{C8F7DF0B-6DBF-49E1-99D2-6A728468D61E}" type="datetime1">
              <a:rPr lang="en-US" smtClean="0"/>
              <a:t>1/13/2015</a:t>
            </a:fld>
            <a:endParaRPr lang="en-US"/>
          </a:p>
        </p:txBody>
      </p:sp>
      <p:sp>
        <p:nvSpPr>
          <p:cNvPr id="5" name="Slide Number Placeholder 4"/>
          <p:cNvSpPr>
            <a:spLocks noGrp="1"/>
          </p:cNvSpPr>
          <p:nvPr>
            <p:ph type="sldNum" sz="quarter" idx="11"/>
          </p:nvPr>
        </p:nvSpPr>
        <p:spPr>
          <a:xfrm>
            <a:off x="6106286" y="8902344"/>
            <a:ext cx="978673" cy="468630"/>
          </a:xfrm>
          <a:prstGeom prst="rect">
            <a:avLst/>
          </a:prstGeom>
        </p:spPr>
        <p:txBody>
          <a:bodyPr/>
          <a:lstStyle/>
          <a:p>
            <a:fld id="{B4008EB6-D09E-4580-8CD6-DDB14511944F}" type="slidenum">
              <a:rPr lang="en-US" smtClean="0"/>
              <a:t>13</a:t>
            </a:fld>
            <a:endParaRPr lang="en-US" dirty="0"/>
          </a:p>
        </p:txBody>
      </p:sp>
      <p:sp>
        <p:nvSpPr>
          <p:cNvPr id="6" name="Header Placeholder 5"/>
          <p:cNvSpPr>
            <a:spLocks noGrp="1"/>
          </p:cNvSpPr>
          <p:nvPr>
            <p:ph type="hdr" sz="quarter" idx="12"/>
          </p:nvPr>
        </p:nvSpPr>
        <p:spPr>
          <a:xfrm>
            <a:off x="0" y="0"/>
            <a:ext cx="3070860" cy="468630"/>
          </a:xfrm>
          <a:prstGeom prst="rect">
            <a:avLst/>
          </a:prstGeom>
        </p:spPr>
        <p:txBody>
          <a:bodyPr/>
          <a:lstStyle/>
          <a:p>
            <a:r>
              <a:rPr lang="en-US" smtClean="0"/>
              <a:t>Microsoft Office</a:t>
            </a:r>
            <a:endParaRPr lang="en-US" dirty="0"/>
          </a:p>
        </p:txBody>
      </p:sp>
      <p:sp>
        <p:nvSpPr>
          <p:cNvPr id="7" name="Footer Placeholder 6"/>
          <p:cNvSpPr>
            <a:spLocks noGrp="1"/>
          </p:cNvSpPr>
          <p:nvPr>
            <p:ph type="ftr" sz="quarter" idx="13"/>
          </p:nvPr>
        </p:nvSpPr>
        <p:spPr>
          <a:xfrm>
            <a:off x="0" y="8902343"/>
            <a:ext cx="5988177" cy="375346"/>
          </a:xfrm>
          <a:prstGeom prst="rect">
            <a:avLst/>
          </a:prstGeom>
        </p:spPr>
        <p:txBody>
          <a:bodyPr/>
          <a:lstStyle/>
          <a:p>
            <a:pPr marL="238375" defTabSz="940130"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470858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613150" y="881063"/>
            <a:ext cx="3063875" cy="1724025"/>
          </a:xfrm>
        </p:spPr>
      </p:sp>
      <p:sp>
        <p:nvSpPr>
          <p:cNvPr id="3" name="Notes Placeholder 2"/>
          <p:cNvSpPr>
            <a:spLocks noGrp="1"/>
          </p:cNvSpPr>
          <p:nvPr>
            <p:ph type="body" idx="1"/>
          </p:nvPr>
        </p:nvSpPr>
        <p:spPr/>
        <p:txBody>
          <a:bodyPr>
            <a:normAutofit/>
          </a:bodyPr>
          <a:lstStyle/>
          <a:p>
            <a:pPr marL="57148" indent="-57148">
              <a:spcAft>
                <a:spcPts val="600"/>
              </a:spcAft>
            </a:pPr>
            <a:r>
              <a:rPr lang="en-US" sz="800" b="1" dirty="0" smtClean="0"/>
              <a:t>Priority on planned topics</a:t>
            </a:r>
          </a:p>
          <a:p>
            <a:pPr marL="57148" indent="-57148">
              <a:spcAft>
                <a:spcPts val="600"/>
              </a:spcAft>
            </a:pPr>
            <a:endParaRPr lang="fi-FI" sz="800" b="1" dirty="0" smtClean="0"/>
          </a:p>
          <a:p>
            <a:pPr marL="171450" indent="-171450">
              <a:spcAft>
                <a:spcPts val="600"/>
              </a:spcAft>
              <a:buFontTx/>
              <a:buChar char="-"/>
            </a:pPr>
            <a:r>
              <a:rPr lang="fi-FI" sz="800" b="0" baseline="0" dirty="0" smtClean="0"/>
              <a:t>More </a:t>
            </a:r>
            <a:r>
              <a:rPr lang="fi-FI" sz="800" b="0" baseline="0" dirty="0" err="1" smtClean="0"/>
              <a:t>code</a:t>
            </a:r>
            <a:r>
              <a:rPr lang="fi-FI" sz="800" b="0" baseline="0" dirty="0" smtClean="0"/>
              <a:t> </a:t>
            </a:r>
            <a:r>
              <a:rPr lang="fi-FI" sz="800" b="0" baseline="0" dirty="0" err="1" smtClean="0"/>
              <a:t>samples</a:t>
            </a:r>
            <a:endParaRPr lang="fi-FI" sz="800" b="0" baseline="0" dirty="0" smtClean="0"/>
          </a:p>
          <a:p>
            <a:pPr marL="171450" indent="-171450">
              <a:spcAft>
                <a:spcPts val="600"/>
              </a:spcAft>
              <a:buFontTx/>
              <a:buChar char="-"/>
            </a:pPr>
            <a:r>
              <a:rPr lang="fi-FI" sz="800" b="0" baseline="0" dirty="0" err="1" smtClean="0"/>
              <a:t>Add</a:t>
            </a:r>
            <a:r>
              <a:rPr lang="fi-FI" sz="800" b="0" baseline="0" dirty="0" smtClean="0"/>
              <a:t> </a:t>
            </a:r>
            <a:r>
              <a:rPr lang="fi-FI" sz="800" b="0" baseline="0" dirty="0" err="1" smtClean="0"/>
              <a:t>core</a:t>
            </a:r>
            <a:r>
              <a:rPr lang="fi-FI" sz="800" b="0" baseline="0" dirty="0" smtClean="0"/>
              <a:t> </a:t>
            </a:r>
            <a:r>
              <a:rPr lang="fi-FI" sz="800" b="0" baseline="0" dirty="0" err="1" smtClean="0"/>
              <a:t>component</a:t>
            </a:r>
            <a:r>
              <a:rPr lang="fi-FI" sz="800" b="0" baseline="0" dirty="0" smtClean="0"/>
              <a:t> </a:t>
            </a:r>
            <a:r>
              <a:rPr lang="fi-FI" sz="800" b="0" baseline="0" dirty="0" err="1" smtClean="0"/>
              <a:t>capabilities</a:t>
            </a:r>
            <a:endParaRPr lang="fi-FI" sz="800" b="0" baseline="0" dirty="0" smtClean="0"/>
          </a:p>
          <a:p>
            <a:pPr marL="171450" indent="-171450">
              <a:spcAft>
                <a:spcPts val="600"/>
              </a:spcAft>
              <a:buFontTx/>
              <a:buChar char="-"/>
            </a:pPr>
            <a:r>
              <a:rPr lang="fi-FI" sz="800" b="0" baseline="0" dirty="0" err="1" smtClean="0"/>
              <a:t>Reusable</a:t>
            </a:r>
            <a:r>
              <a:rPr lang="fi-FI" sz="800" b="0" baseline="0" dirty="0" smtClean="0"/>
              <a:t> </a:t>
            </a:r>
            <a:r>
              <a:rPr lang="fi-FI" sz="800" b="0" baseline="0" dirty="0" err="1" smtClean="0"/>
              <a:t>presentation</a:t>
            </a:r>
            <a:r>
              <a:rPr lang="fi-FI" sz="800" b="0" baseline="0" dirty="0" smtClean="0"/>
              <a:t> </a:t>
            </a:r>
            <a:r>
              <a:rPr lang="fi-FI" sz="800" b="0" baseline="0" dirty="0" err="1" smtClean="0"/>
              <a:t>material</a:t>
            </a:r>
            <a:endParaRPr lang="fi-FI" sz="800" b="0" baseline="0" dirty="0" smtClean="0"/>
          </a:p>
          <a:p>
            <a:pPr marL="171450" indent="-171450">
              <a:spcAft>
                <a:spcPts val="600"/>
              </a:spcAft>
              <a:buFontTx/>
              <a:buChar char="-"/>
            </a:pPr>
            <a:r>
              <a:rPr lang="fi-FI" sz="800" b="0" baseline="0" dirty="0" err="1" smtClean="0"/>
              <a:t>Documentation</a:t>
            </a:r>
            <a:r>
              <a:rPr lang="fi-FI" sz="800" b="0" baseline="0" dirty="0" smtClean="0"/>
              <a:t> on </a:t>
            </a:r>
            <a:r>
              <a:rPr lang="fi-FI" sz="800" b="0" baseline="0" dirty="0" err="1" smtClean="0"/>
              <a:t>patterns</a:t>
            </a:r>
            <a:r>
              <a:rPr lang="fi-FI" sz="800" b="0" baseline="0" dirty="0" smtClean="0"/>
              <a:t> and </a:t>
            </a:r>
            <a:r>
              <a:rPr lang="fi-FI" sz="800" b="0" baseline="0" dirty="0" err="1" smtClean="0"/>
              <a:t>practices</a:t>
            </a:r>
            <a:r>
              <a:rPr lang="fi-FI" sz="800" b="0" baseline="0" dirty="0" smtClean="0"/>
              <a:t> for </a:t>
            </a:r>
            <a:r>
              <a:rPr lang="fi-FI" sz="800" b="0" baseline="0" dirty="0" err="1" smtClean="0"/>
              <a:t>app</a:t>
            </a:r>
            <a:r>
              <a:rPr lang="fi-FI" sz="800" b="0" baseline="0" dirty="0" smtClean="0"/>
              <a:t> </a:t>
            </a:r>
            <a:r>
              <a:rPr lang="fi-FI" sz="800" b="0" baseline="0" dirty="0" err="1" smtClean="0"/>
              <a:t>model</a:t>
            </a:r>
            <a:r>
              <a:rPr lang="fi-FI" sz="800" b="0" baseline="0" dirty="0" smtClean="0"/>
              <a:t> (ALM </a:t>
            </a:r>
            <a:r>
              <a:rPr lang="fi-FI" sz="800" b="0" baseline="0" dirty="0" err="1" smtClean="0"/>
              <a:t>ec</a:t>
            </a:r>
            <a:r>
              <a:rPr lang="fi-FI" sz="800" b="0" baseline="0" dirty="0" smtClean="0"/>
              <a:t>.)</a:t>
            </a:r>
          </a:p>
          <a:p>
            <a:pPr marL="171450" indent="-171450">
              <a:spcAft>
                <a:spcPts val="600"/>
              </a:spcAft>
              <a:buFontTx/>
              <a:buChar char="-"/>
            </a:pPr>
            <a:r>
              <a:rPr lang="fi-FI" sz="800" b="0" baseline="0" dirty="0" smtClean="0"/>
              <a:t>More </a:t>
            </a:r>
            <a:r>
              <a:rPr lang="fi-FI" sz="800" b="0" baseline="0" dirty="0" err="1" smtClean="0"/>
              <a:t>complex</a:t>
            </a:r>
            <a:r>
              <a:rPr lang="fi-FI" sz="800" b="0" baseline="0" dirty="0" smtClean="0"/>
              <a:t> </a:t>
            </a:r>
            <a:r>
              <a:rPr lang="fi-FI" sz="800" b="0" baseline="0" dirty="0" err="1" smtClean="0"/>
              <a:t>solutions</a:t>
            </a:r>
            <a:endParaRPr lang="fi-FI" sz="800" b="0" baseline="0" dirty="0" smtClean="0"/>
          </a:p>
          <a:p>
            <a:pPr marL="171450" indent="-171450">
              <a:spcAft>
                <a:spcPts val="600"/>
              </a:spcAft>
              <a:buFontTx/>
              <a:buChar char="-"/>
            </a:pPr>
            <a:r>
              <a:rPr lang="fi-FI" sz="800" b="0" baseline="0" dirty="0" smtClean="0"/>
              <a:t>More Office Client </a:t>
            </a:r>
            <a:r>
              <a:rPr lang="fi-FI" sz="800" b="0" baseline="0" dirty="0" err="1" smtClean="0"/>
              <a:t>apps</a:t>
            </a:r>
            <a:endParaRPr lang="fi-FI" sz="800" b="0" baseline="0" dirty="0" smtClean="0"/>
          </a:p>
          <a:p>
            <a:pPr marL="171450" indent="-171450">
              <a:spcAft>
                <a:spcPts val="600"/>
              </a:spcAft>
              <a:buFontTx/>
              <a:buChar char="-"/>
            </a:pPr>
            <a:r>
              <a:rPr lang="fi-FI" sz="800" b="0" baseline="0" dirty="0" smtClean="0"/>
              <a:t>More JavaScript </a:t>
            </a:r>
            <a:r>
              <a:rPr lang="fi-FI" sz="800" b="0" baseline="0" dirty="0" err="1" smtClean="0"/>
              <a:t>app</a:t>
            </a:r>
            <a:endParaRPr lang="fi-FI" sz="800" b="0" baseline="0" dirty="0" smtClean="0"/>
          </a:p>
          <a:p>
            <a:pPr marL="171450" indent="-171450">
              <a:spcAft>
                <a:spcPts val="600"/>
              </a:spcAft>
              <a:buFontTx/>
              <a:buChar char="-"/>
            </a:pPr>
            <a:endParaRPr lang="en-US" b="0" dirty="0" smtClean="0"/>
          </a:p>
        </p:txBody>
      </p:sp>
      <p:sp>
        <p:nvSpPr>
          <p:cNvPr id="8" name="Date Placeholder 7"/>
          <p:cNvSpPr>
            <a:spLocks noGrp="1"/>
          </p:cNvSpPr>
          <p:nvPr>
            <p:ph type="dt" idx="10"/>
          </p:nvPr>
        </p:nvSpPr>
        <p:spPr/>
        <p:txBody>
          <a:bodyPr/>
          <a:lstStyle/>
          <a:p>
            <a:fld id="{ACCCF19B-6F96-4F0E-B6F8-2974039984F1}" type="datetime1">
              <a:rPr lang="en-US" smtClean="0">
                <a:solidFill>
                  <a:prstClr val="black"/>
                </a:solidFill>
              </a:rPr>
              <a:pPr/>
              <a:t>1/13/2015</a:t>
            </a:fld>
            <a:endParaRPr lang="en-US" dirty="0">
              <a:solidFill>
                <a:prstClr val="black"/>
              </a:solidFill>
            </a:endParaRPr>
          </a:p>
        </p:txBody>
      </p:sp>
      <p:sp>
        <p:nvSpPr>
          <p:cNvPr id="9" name="Slide Number Placeholder 8"/>
          <p:cNvSpPr>
            <a:spLocks noGrp="1"/>
          </p:cNvSpPr>
          <p:nvPr>
            <p:ph type="sldNum" sz="quarter" idx="11"/>
          </p:nvPr>
        </p:nvSpPr>
        <p:spPr/>
        <p:txBody>
          <a:bodyPr/>
          <a:lstStyle/>
          <a:p>
            <a:fld id="{8B263312-38AA-4E1E-B2B5-0F8F122B24FE}" type="slidenum">
              <a:rPr lang="en-US" smtClean="0">
                <a:solidFill>
                  <a:prstClr val="black"/>
                </a:solidFill>
              </a:rPr>
              <a:pPr/>
              <a:t>15</a:t>
            </a:fld>
            <a:endParaRPr lang="en-US" dirty="0">
              <a:solidFill>
                <a:prstClr val="black"/>
              </a:solidFill>
            </a:endParaRPr>
          </a:p>
        </p:txBody>
      </p:sp>
      <p:sp>
        <p:nvSpPr>
          <p:cNvPr id="11" name="Header Placeholder 10"/>
          <p:cNvSpPr>
            <a:spLocks noGrp="1"/>
          </p:cNvSpPr>
          <p:nvPr>
            <p:ph type="hdr" sz="quarter" idx="13"/>
          </p:nvPr>
        </p:nvSpPr>
        <p:spPr/>
        <p:txBody>
          <a:bodyPr/>
          <a:lstStyle/>
          <a:p>
            <a:r>
              <a:rPr lang="en-US" dirty="0" smtClean="0">
                <a:solidFill>
                  <a:prstClr val="black"/>
                </a:solidFill>
              </a:rPr>
              <a:t>SMSG Readiness</a:t>
            </a:r>
            <a:endParaRPr lang="en-US" dirty="0">
              <a:solidFill>
                <a:prstClr val="black"/>
              </a:solidFill>
            </a:endParaRPr>
          </a:p>
        </p:txBody>
      </p:sp>
      <p:sp>
        <p:nvSpPr>
          <p:cNvPr id="12" name="Footer Placeholder 9"/>
          <p:cNvSpPr>
            <a:spLocks noGrp="1"/>
          </p:cNvSpPr>
          <p:nvPr>
            <p:ph type="ftr" sz="quarter" idx="4"/>
          </p:nvPr>
        </p:nvSpPr>
        <p:spPr>
          <a:xfrm>
            <a:off x="400050" y="8705850"/>
            <a:ext cx="5920740" cy="355964"/>
          </a:xfrm>
        </p:spPr>
        <p:txBody>
          <a:bodyPr/>
          <a:lstStyle/>
          <a:p>
            <a:pPr marL="119063"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a:t>
            </a:r>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2013 </a:t>
            </a:r>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Microsoft Corporation. All rights reserved. Microsoft, Windows, and other product names are or may be registered trademarks and/or trademarks in the U.S. and/or other countries.</a:t>
            </a:r>
          </a:p>
          <a:p>
            <a:pPr marL="119063"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a:p>
            <a:pPr marL="0" defTabSz="914313"/>
            <a:endParaRPr lang="en-US" sz="400" dirty="0">
              <a:solidFill>
                <a:srgbClr val="000000"/>
              </a:solidFill>
            </a:endParaRPr>
          </a:p>
        </p:txBody>
      </p:sp>
      <p:sp>
        <p:nvSpPr>
          <p:cNvPr id="10" name="Rectangle 9"/>
          <p:cNvSpPr/>
          <p:nvPr/>
        </p:nvSpPr>
        <p:spPr>
          <a:xfrm>
            <a:off x="0" y="786176"/>
            <a:ext cx="3429000" cy="3093154"/>
          </a:xfrm>
          <a:prstGeom prst="rect">
            <a:avLst/>
          </a:prstGeom>
        </p:spPr>
        <p:txBody>
          <a:bodyPr>
            <a:spAutoFit/>
          </a:bodyPr>
          <a:lstStyle/>
          <a:p>
            <a:r>
              <a:rPr lang="en-US" sz="1400" b="1" dirty="0">
                <a:solidFill>
                  <a:prstClr val="black"/>
                </a:solidFill>
              </a:rPr>
              <a:t>Length: </a:t>
            </a:r>
            <a:r>
              <a:rPr lang="en-US" sz="1400" dirty="0">
                <a:solidFill>
                  <a:prstClr val="black"/>
                </a:solidFill>
              </a:rPr>
              <a:t>30 second for this slide</a:t>
            </a:r>
          </a:p>
          <a:p>
            <a:endParaRPr lang="en-US" sz="1400" b="1" dirty="0" smtClean="0">
              <a:solidFill>
                <a:prstClr val="black"/>
              </a:solidFill>
            </a:endParaRPr>
          </a:p>
          <a:p>
            <a:r>
              <a:rPr lang="en-US" sz="1400" b="1" dirty="0" smtClean="0">
                <a:solidFill>
                  <a:prstClr val="black"/>
                </a:solidFill>
              </a:rPr>
              <a:t>Instructor </a:t>
            </a:r>
            <a:r>
              <a:rPr lang="en-US" sz="1400" b="1" dirty="0">
                <a:solidFill>
                  <a:prstClr val="black"/>
                </a:solidFill>
              </a:rPr>
              <a:t>notes</a:t>
            </a:r>
          </a:p>
          <a:p>
            <a:pPr marL="57148" indent="-57148">
              <a:spcAft>
                <a:spcPts val="600"/>
              </a:spcAft>
            </a:pPr>
            <a:r>
              <a:rPr lang="en-US" sz="1400" dirty="0">
                <a:solidFill>
                  <a:prstClr val="black"/>
                </a:solidFill>
              </a:rPr>
              <a:t>The following slides will walk you though the Lync tools that we will use in this class.</a:t>
            </a:r>
          </a:p>
          <a:p>
            <a:pPr marL="57148" indent="-57148">
              <a:spcAft>
                <a:spcPts val="600"/>
              </a:spcAft>
            </a:pPr>
            <a:r>
              <a:rPr lang="en-US" sz="1400" dirty="0" smtClean="0">
                <a:solidFill>
                  <a:prstClr val="black"/>
                </a:solidFill>
              </a:rPr>
              <a:t>You </a:t>
            </a:r>
            <a:r>
              <a:rPr lang="en-US" sz="1400" dirty="0">
                <a:solidFill>
                  <a:prstClr val="black"/>
                </a:solidFill>
              </a:rPr>
              <a:t>will use all of these tools later in the class</a:t>
            </a:r>
          </a:p>
          <a:p>
            <a:r>
              <a:rPr lang="en-US" sz="1400" dirty="0" smtClean="0">
                <a:solidFill>
                  <a:prstClr val="black"/>
                </a:solidFill>
              </a:rPr>
              <a:t>Stress that your students will be able to run much more engaging meetings if they use these tools in their own Lync Meetings.</a:t>
            </a:r>
          </a:p>
          <a:p>
            <a:endParaRPr lang="en-US" sz="1400" dirty="0">
              <a:solidFill>
                <a:prstClr val="black"/>
              </a:solidFill>
            </a:endParaRPr>
          </a:p>
          <a:p>
            <a:r>
              <a:rPr lang="en-US" sz="1400" b="1" dirty="0">
                <a:solidFill>
                  <a:prstClr val="black"/>
                </a:solidFill>
              </a:rPr>
              <a:t>Course Development Notes:</a:t>
            </a:r>
          </a:p>
          <a:p>
            <a:endParaRPr lang="en-US" sz="1400" dirty="0">
              <a:solidFill>
                <a:prstClr val="black"/>
              </a:solidFill>
            </a:endParaRPr>
          </a:p>
        </p:txBody>
      </p:sp>
    </p:spTree>
    <p:extLst>
      <p:ext uri="{BB962C8B-B14F-4D97-AF65-F5344CB8AC3E}">
        <p14:creationId xmlns:p14="http://schemas.microsoft.com/office/powerpoint/2010/main" val="28043003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fld id="{D51B1278-D92B-4AF3-A9C1-71DD298190CE}" type="datetimeFigureOut">
              <a:rPr lang="en-US" smtClean="0"/>
              <a:t>1/13/2015</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16</a:t>
            </a:fld>
            <a:endParaRPr lang="en-US" dirty="0"/>
          </a:p>
        </p:txBody>
      </p:sp>
      <p:sp>
        <p:nvSpPr>
          <p:cNvPr id="6" name="Header Placeholder 5"/>
          <p:cNvSpPr>
            <a:spLocks noGrp="1"/>
          </p:cNvSpPr>
          <p:nvPr>
            <p:ph type="hdr" sz="quarter" idx="12"/>
          </p:nvPr>
        </p:nvSpPr>
        <p:spPr/>
        <p:txBody>
          <a:bodyPr/>
          <a:lstStyle/>
          <a:p>
            <a:r>
              <a:rPr lang="en-US" dirty="0" smtClean="0"/>
              <a:t>Microsoft Office</a:t>
            </a:r>
            <a:endParaRPr lang="en-US" dirty="0"/>
          </a:p>
        </p:txBody>
      </p:sp>
      <p:sp>
        <p:nvSpPr>
          <p:cNvPr id="7" name="Footer Placeholder 6"/>
          <p:cNvSpPr>
            <a:spLocks noGrp="1"/>
          </p:cNvSpPr>
          <p:nvPr>
            <p:ph type="ftr" sz="quarter" idx="13"/>
          </p:nvPr>
        </p:nvSpPr>
        <p:spPr/>
        <p:txBody>
          <a:bodyPr/>
          <a:lstStyle/>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8375" defTabSz="940130" eaLnBrk="0" hangingPunct="0"/>
            <a:r>
              <a:rPr lang="en-US" sz="500" smtClean="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062028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4" y="2109542"/>
            <a:ext cx="10237787" cy="997196"/>
          </a:xfrm>
        </p:spPr>
        <p:txBody>
          <a:bodyPr anchor="b" anchorCtr="0"/>
          <a:lstStyle>
            <a:lvl1pPr>
              <a:defRPr sz="7200" spc="-150" baseline="0">
                <a:gradFill>
                  <a:gsLst>
                    <a:gs pos="1250">
                      <a:schemeClr val="bg1"/>
                    </a:gs>
                    <a:gs pos="100000">
                      <a:schemeClr val="bg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4" y="3425825"/>
            <a:ext cx="10237787" cy="498598"/>
          </a:xfrm>
        </p:spPr>
        <p:txBody>
          <a:bodyPr>
            <a:noAutofit/>
          </a:bodyPr>
          <a:lstStyle>
            <a:lvl1pPr marL="0" indent="0">
              <a:spcBef>
                <a:spcPts val="0"/>
              </a:spcBef>
              <a:buNone/>
              <a:defRPr spc="-70" baseline="0">
                <a:gradFill>
                  <a:gsLst>
                    <a:gs pos="0">
                      <a:schemeClr val="bg1"/>
                    </a:gs>
                    <a:gs pos="100000">
                      <a:schemeClr val="bg1"/>
                    </a:gs>
                  </a:gsLst>
                  <a:lin ang="5400000" scaled="0"/>
                </a:gradFill>
                <a:latin typeface="+mj-lt"/>
              </a:defRPr>
            </a:lvl1pPr>
          </a:lstStyle>
          <a:p>
            <a:pPr lvl="0"/>
            <a:r>
              <a:rPr lang="en-US" dirty="0" smtClean="0"/>
              <a:t>Speaker Title</a:t>
            </a:r>
            <a:endParaRPr lang="en-US" dirty="0"/>
          </a:p>
        </p:txBody>
      </p:sp>
      <p:pic>
        <p:nvPicPr>
          <p:cNvPr id="6" name="Picture 5"/>
          <p:cNvPicPr>
            <a:picLocks noChangeAspect="1"/>
          </p:cNvPicPr>
          <p:nvPr userDrawn="1"/>
        </p:nvPicPr>
        <p:blipFill>
          <a:blip r:embed="rId2"/>
          <a:stretch>
            <a:fillRect/>
          </a:stretch>
        </p:blipFill>
        <p:spPr>
          <a:xfrm>
            <a:off x="8856324" y="5339575"/>
            <a:ext cx="3234046" cy="1430509"/>
          </a:xfrm>
          <a:prstGeom prst="rect">
            <a:avLst/>
          </a:prstGeom>
        </p:spPr>
      </p:pic>
      <p:sp>
        <p:nvSpPr>
          <p:cNvPr id="3" name="TextBox 2"/>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7715949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
                      <a:schemeClr val="bg2"/>
                    </a:gs>
                    <a:gs pos="98000">
                      <a:schemeClr val="bg2"/>
                    </a:gs>
                  </a:gsLst>
                  <a:lin ang="5400000" scaled="0"/>
                </a:gradFill>
                <a:latin typeface="+mj-lt"/>
              </a:defRPr>
            </a:lvl1pPr>
            <a:lvl2pPr marL="0" indent="0">
              <a:buNone/>
              <a:defRPr sz="2000">
                <a:gradFill>
                  <a:gsLst>
                    <a:gs pos="1000">
                      <a:schemeClr val="bg2"/>
                    </a:gs>
                    <a:gs pos="98000">
                      <a:schemeClr val="bg2"/>
                    </a:gs>
                  </a:gsLst>
                  <a:lin ang="5400000" scaled="0"/>
                </a:gradFill>
              </a:defRPr>
            </a:lvl2pPr>
            <a:lvl3pPr marL="233363" indent="0">
              <a:buNone/>
              <a:defRPr sz="2000">
                <a:gradFill>
                  <a:gsLst>
                    <a:gs pos="1000">
                      <a:schemeClr val="bg2"/>
                    </a:gs>
                    <a:gs pos="98000">
                      <a:schemeClr val="bg2"/>
                    </a:gs>
                  </a:gsLst>
                  <a:lin ang="5400000" scaled="0"/>
                </a:gradFill>
              </a:defRPr>
            </a:lvl3pPr>
            <a:lvl4pPr marL="457200" indent="0">
              <a:buNone/>
              <a:defRPr sz="2000">
                <a:gradFill>
                  <a:gsLst>
                    <a:gs pos="1000">
                      <a:schemeClr val="bg2"/>
                    </a:gs>
                    <a:gs pos="98000">
                      <a:schemeClr val="bg2"/>
                    </a:gs>
                  </a:gsLst>
                  <a:lin ang="5400000" scaled="0"/>
                </a:gradFill>
              </a:defRPr>
            </a:lvl4pPr>
            <a:lvl5pPr marL="693738" indent="0">
              <a:buNone/>
              <a:defRPr sz="2000">
                <a:gradFill>
                  <a:gsLst>
                    <a:gs pos="1000">
                      <a:schemeClr val="bg2"/>
                    </a:gs>
                    <a:gs pos="98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
                      <a:schemeClr val="bg2"/>
                    </a:gs>
                    <a:gs pos="98000">
                      <a:schemeClr val="bg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000">
                      <a:schemeClr val="bg2"/>
                    </a:gs>
                    <a:gs pos="98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000">
                      <a:schemeClr val="bg2"/>
                    </a:gs>
                    <a:gs pos="98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66684351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4" name="Text Placeholder 3"/>
          <p:cNvSpPr>
            <a:spLocks noGrp="1"/>
          </p:cNvSpPr>
          <p:nvPr>
            <p:ph type="body" sz="quarter" idx="10"/>
          </p:nvPr>
        </p:nvSpPr>
        <p:spPr>
          <a:xfrm>
            <a:off x="520700" y="1447800"/>
            <a:ext cx="5394960" cy="2351413"/>
          </a:xfrm>
        </p:spPr>
        <p:txBody>
          <a:bodyPr>
            <a:spAutoFit/>
          </a:bodyPr>
          <a:lstStyle>
            <a:lvl1pPr marL="292100" indent="-292100">
              <a:spcBef>
                <a:spcPts val="1200"/>
              </a:spcBef>
              <a:buClr>
                <a:schemeClr val="bg2"/>
              </a:buClr>
              <a:buSzPct val="100000"/>
              <a:buFont typeface="Wingdings" pitchFamily="2" charset="2"/>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520700" indent="-228600">
              <a:defRPr sz="2000"/>
            </a:lvl2pPr>
            <a:lvl3pPr marL="685800" indent="-165100">
              <a:tabLst/>
              <a:defRPr sz="2000"/>
            </a:lvl3pPr>
            <a:lvl4pPr marL="863600" indent="-177800">
              <a:defRPr/>
            </a:lvl4pPr>
            <a:lvl5pPr marL="1028700" indent="-165100">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6"/>
          <p:cNvSpPr>
            <a:spLocks noGrp="1"/>
          </p:cNvSpPr>
          <p:nvPr>
            <p:ph type="body" sz="quarter" idx="11"/>
          </p:nvPr>
        </p:nvSpPr>
        <p:spPr>
          <a:xfrm>
            <a:off x="6277928" y="1447800"/>
            <a:ext cx="5394960" cy="2351413"/>
          </a:xfrm>
        </p:spPr>
        <p:txBody>
          <a:bodyPr>
            <a:spAutoFit/>
          </a:bodyPr>
          <a:lstStyle>
            <a:lvl1pPr marL="339725" indent="-339725">
              <a:spcBef>
                <a:spcPts val="1200"/>
              </a:spcBef>
              <a:buClr>
                <a:schemeClr val="bg2"/>
              </a:buClr>
              <a:buFont typeface="Arial" pitchFamily="34" charset="0"/>
              <a:buChar char="•"/>
              <a:defRPr lang="en-US" sz="3600" kern="1200" spc="-70" baseline="0" dirty="0" smtClean="0">
                <a:gradFill>
                  <a:gsLst>
                    <a:gs pos="1250">
                      <a:schemeClr val="bg2"/>
                    </a:gs>
                    <a:gs pos="100000">
                      <a:schemeClr val="bg2"/>
                    </a:gs>
                  </a:gsLst>
                  <a:lin ang="5400000" scaled="0"/>
                </a:gradFill>
                <a:latin typeface="+mj-lt"/>
                <a:ea typeface="+mn-ea"/>
                <a:cs typeface="+mn-cs"/>
              </a:defRPr>
            </a:lvl1pPr>
            <a:lvl2pPr marL="635000" indent="-342900">
              <a:defRPr lang="en-US" sz="2000" kern="1200" spc="0" baseline="0" dirty="0" smtClean="0">
                <a:gradFill>
                  <a:gsLst>
                    <a:gs pos="1250">
                      <a:schemeClr val="bg2"/>
                    </a:gs>
                    <a:gs pos="100000">
                      <a:schemeClr val="bg2"/>
                    </a:gs>
                  </a:gsLst>
                  <a:lin ang="5400000" scaled="0"/>
                </a:gradFill>
                <a:latin typeface="+mn-lt"/>
                <a:ea typeface="+mn-ea"/>
                <a:cs typeface="+mn-cs"/>
              </a:defRPr>
            </a:lvl2pPr>
            <a:lvl3pPr marL="863600" indent="-342900">
              <a:defRPr lang="en-US" sz="2000" kern="1200" spc="0" baseline="0" dirty="0" smtClean="0">
                <a:gradFill>
                  <a:gsLst>
                    <a:gs pos="1250">
                      <a:schemeClr val="bg2"/>
                    </a:gs>
                    <a:gs pos="100000">
                      <a:schemeClr val="bg2"/>
                    </a:gs>
                  </a:gsLst>
                  <a:lin ang="5400000" scaled="0"/>
                </a:gradFill>
                <a:latin typeface="+mn-lt"/>
                <a:ea typeface="+mn-ea"/>
                <a:cs typeface="+mn-cs"/>
              </a:defRPr>
            </a:lvl3pPr>
            <a:lvl4pPr marL="1028700" indent="-342900">
              <a:defRPr lang="en-US" sz="2000" kern="1200" spc="0" baseline="0" dirty="0" smtClean="0">
                <a:gradFill>
                  <a:gsLst>
                    <a:gs pos="1250">
                      <a:schemeClr val="bg2"/>
                    </a:gs>
                    <a:gs pos="100000">
                      <a:schemeClr val="bg2"/>
                    </a:gs>
                  </a:gsLst>
                  <a:lin ang="5400000" scaled="0"/>
                </a:gradFill>
                <a:latin typeface="+mn-lt"/>
                <a:ea typeface="+mn-ea"/>
                <a:cs typeface="+mn-cs"/>
              </a:defRPr>
            </a:lvl4pPr>
            <a:lvl5pPr marL="1206500" indent="-342900">
              <a:defRPr lang="en-US" sz="2000" kern="1200" spc="0" baseline="0" dirty="0">
                <a:gradFill>
                  <a:gsLst>
                    <a:gs pos="1250">
                      <a:schemeClr val="bg2"/>
                    </a:gs>
                    <a:gs pos="100000">
                      <a:schemeClr val="bg2"/>
                    </a:gs>
                  </a:gsLst>
                  <a:lin ang="5400000" scaled="0"/>
                </a:gradFill>
                <a:latin typeface="+mn-lt"/>
                <a:ea typeface="+mn-ea"/>
                <a:cs typeface="+mn-cs"/>
              </a:defRPr>
            </a:lvl5pPr>
          </a:lstStyle>
          <a:p>
            <a:pPr marL="292100" marR="0" lvl="0"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Click to edit Master text styles</a:t>
            </a:r>
          </a:p>
          <a:p>
            <a:pPr marL="292100" marR="0" lvl="1"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Second level</a:t>
            </a:r>
          </a:p>
          <a:p>
            <a:pPr marL="292100" marR="0" lvl="2"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Third level</a:t>
            </a:r>
          </a:p>
          <a:p>
            <a:pPr marL="292100" marR="0" lvl="3"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Fourth level</a:t>
            </a:r>
          </a:p>
          <a:p>
            <a:pPr marL="292100" marR="0" lvl="4" indent="-292100" algn="l" defTabSz="914363" rtl="0" eaLnBrk="1" fontAlgn="auto" latinLnBrk="0" hangingPunct="1">
              <a:lnSpc>
                <a:spcPct val="90000"/>
              </a:lnSpc>
              <a:spcBef>
                <a:spcPts val="1200"/>
              </a:spcBef>
              <a:spcAft>
                <a:spcPts val="0"/>
              </a:spcAft>
              <a:buClr>
                <a:schemeClr val="bg2"/>
              </a:buClr>
              <a:buSzPct val="100000"/>
              <a:buFont typeface="Wingdings" pitchFamily="2" charset="2"/>
              <a:buChar char=""/>
              <a:tabLst/>
            </a:pPr>
            <a:r>
              <a:rPr lang="en-US" smtClean="0"/>
              <a:t>Fifth level</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699" y="1447800"/>
            <a:ext cx="5433533" cy="1661993"/>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12" name="Title 11"/>
          <p:cNvSpPr>
            <a:spLocks noGrp="1"/>
          </p:cNvSpPr>
          <p:nvPr>
            <p:ph type="title"/>
          </p:nvPr>
        </p:nvSpPr>
        <p:spPr/>
        <p:txBody>
          <a:bodyPr>
            <a:noAutofit/>
          </a:bodyPr>
          <a:lstStyle>
            <a:lvl1pPr>
              <a:defRPr/>
            </a:lvl1pPr>
          </a:lstStyle>
          <a:p>
            <a:r>
              <a:rPr lang="en-US" smtClean="0"/>
              <a:t>Click to edit Master title style</a:t>
            </a:r>
            <a:endParaRPr lang="en-US" dirty="0"/>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96721169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3857246188"/>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tx2"/>
                    </a:gs>
                    <a:gs pos="0">
                      <a:schemeClr val="tx2"/>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1323755958"/>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235027995"/>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10148630"/>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9525" y="0"/>
            <a:ext cx="5986463"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0"/>
            <a:ext cx="5232401" cy="1661993"/>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6" name="Content Placeholder 5"/>
          <p:cNvSpPr>
            <a:spLocks noGrp="1"/>
          </p:cNvSpPr>
          <p:nvPr>
            <p:ph sz="quarter" idx="4"/>
          </p:nvPr>
        </p:nvSpPr>
        <p:spPr>
          <a:xfrm>
            <a:off x="6188149" y="1681904"/>
            <a:ext cx="5484740" cy="332399"/>
          </a:xfrm>
          <a:prstGeom prst="rect">
            <a:avLst/>
          </a:prstGeom>
        </p:spPr>
        <p:txBody>
          <a:bodyPr>
            <a:noAutofit/>
          </a:bodyPr>
          <a:lstStyle>
            <a:lvl1pPr marL="0" indent="0">
              <a:spcBef>
                <a:spcPts val="1200"/>
              </a:spcBef>
              <a:buNone/>
              <a:defRPr lang="en-US" sz="2000" kern="1200" spc="0" dirty="0" smtClean="0">
                <a:gradFill>
                  <a:gsLst>
                    <a:gs pos="100000">
                      <a:schemeClr val="bg2"/>
                    </a:gs>
                    <a:gs pos="0">
                      <a:schemeClr val="bg2"/>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95535494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08713" y="0"/>
            <a:ext cx="5980112" cy="6858000"/>
          </a:xfrm>
        </p:spPr>
        <p:txBody>
          <a:bodyPr lIns="182880" anchor="ctr"/>
          <a:lstStyle>
            <a:lvl1pPr marL="0" indent="0" algn="l">
              <a:buNone/>
              <a:defRPr/>
            </a:lvl1pPr>
          </a:lstStyle>
          <a:p>
            <a:r>
              <a:rPr lang="en-US" dirty="0" smtClean="0"/>
              <a:t>Click to insert photo.</a:t>
            </a:r>
            <a:endParaRPr lang="en-US" dirty="0"/>
          </a:p>
        </p:txBody>
      </p:sp>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10" name="TextBox 9"/>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2692672228"/>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49392577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Alternative">
    <p:bg>
      <p:bgPr>
        <a:solidFill>
          <a:schemeClr val="bg1"/>
        </a:soli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t="18048" r="2623"/>
          <a:stretch/>
        </p:blipFill>
        <p:spPr>
          <a:xfrm>
            <a:off x="16512" y="-12701"/>
            <a:ext cx="12256428" cy="6871393"/>
          </a:xfrm>
          <a:prstGeom prst="rect">
            <a:avLst/>
          </a:prstGeom>
        </p:spPr>
      </p:pic>
      <p:sp>
        <p:nvSpPr>
          <p:cNvPr id="9" name="Rectangle 1"/>
          <p:cNvSpPr/>
          <p:nvPr userDrawn="1"/>
        </p:nvSpPr>
        <p:spPr bwMode="auto">
          <a:xfrm flipH="1">
            <a:off x="0" y="-16042"/>
            <a:ext cx="12272940" cy="6858000"/>
          </a:xfrm>
          <a:prstGeom prst="rect">
            <a:avLst/>
          </a:prstGeom>
          <a:gradFill>
            <a:gsLst>
              <a:gs pos="40000">
                <a:srgbClr val="000000">
                  <a:alpha val="0"/>
                </a:srgbClr>
              </a:gs>
              <a:gs pos="100000">
                <a:srgbClr val="000000">
                  <a:alpha val="53000"/>
                </a:srgbClr>
              </a:gs>
            </a:gsLst>
            <a:lin ang="24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2" name="Title 1"/>
          <p:cNvSpPr>
            <a:spLocks noGrp="1"/>
          </p:cNvSpPr>
          <p:nvPr>
            <p:ph type="title" hasCustomPrompt="1"/>
          </p:nvPr>
        </p:nvSpPr>
        <p:spPr>
          <a:xfrm>
            <a:off x="493713" y="3922721"/>
            <a:ext cx="8822964" cy="1254354"/>
          </a:xfrm>
          <a:solidFill>
            <a:schemeClr val="tx2">
              <a:alpha val="86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08000" tIns="45720" rIns="45720" bIns="72000" numCol="1" spcCol="0" rtlCol="0" fromWordArt="0" anchor="ctr" anchorCtr="0" forceAA="0" compatLnSpc="1">
            <a:prstTxWarp prst="textNoShape">
              <a:avLst/>
            </a:prstTxWarp>
            <a:noAutofit/>
          </a:bodyPr>
          <a:lstStyle>
            <a:lvl1pPr>
              <a:defRPr lang="en-US" sz="4000" dirty="0">
                <a:solidFill>
                  <a:srgbClr val="FFFFFF"/>
                </a:solidFill>
                <a:latin typeface="Segoe UI Light"/>
                <a:cs typeface="+mn-cs"/>
              </a:defRPr>
            </a:lvl1pPr>
          </a:lstStyle>
          <a:p>
            <a:pPr marL="0" lvl="0"/>
            <a:r>
              <a:rPr lang="en-US" dirty="0" smtClean="0"/>
              <a:t>Click to edit title style</a:t>
            </a:r>
            <a:endParaRPr lang="en-US" dirty="0"/>
          </a:p>
        </p:txBody>
      </p:sp>
      <p:sp>
        <p:nvSpPr>
          <p:cNvPr id="5" name="Text Placeholder 4"/>
          <p:cNvSpPr>
            <a:spLocks noGrp="1"/>
          </p:cNvSpPr>
          <p:nvPr>
            <p:ph type="body" sz="quarter" idx="12"/>
          </p:nvPr>
        </p:nvSpPr>
        <p:spPr>
          <a:xfrm>
            <a:off x="493713" y="5307324"/>
            <a:ext cx="4212197" cy="498598"/>
          </a:xfrm>
        </p:spPr>
        <p:txBody>
          <a:bodyPr>
            <a:noAutofit/>
          </a:bodyPr>
          <a:lstStyle>
            <a:lvl1pPr marL="0" indent="0">
              <a:spcBef>
                <a:spcPts val="0"/>
              </a:spcBef>
              <a:buNone/>
              <a:defRPr sz="2800" spc="-70" baseline="0">
                <a:gradFill>
                  <a:gsLst>
                    <a:gs pos="0">
                      <a:schemeClr val="bg1"/>
                    </a:gs>
                    <a:gs pos="100000">
                      <a:schemeClr val="bg1"/>
                    </a:gs>
                  </a:gsLst>
                  <a:lin ang="5400000" scaled="0"/>
                </a:gradFill>
                <a:latin typeface="+mj-lt"/>
              </a:defRPr>
            </a:lvl1pPr>
          </a:lstStyle>
          <a:p>
            <a:endParaRPr lang="en-US" sz="2400" spc="-70" dirty="0" smtClean="0">
              <a:solidFill>
                <a:schemeClr val="bg1"/>
              </a:solidFill>
              <a:latin typeface="+mj-lt"/>
            </a:endParaRPr>
          </a:p>
        </p:txBody>
      </p:sp>
      <p:pic>
        <p:nvPicPr>
          <p:cNvPr id="7" name="Picture 6"/>
          <p:cNvPicPr>
            <a:picLocks noChangeAspect="1"/>
          </p:cNvPicPr>
          <p:nvPr userDrawn="1"/>
        </p:nvPicPr>
        <p:blipFill>
          <a:blip r:embed="rId3"/>
          <a:stretch>
            <a:fillRect/>
          </a:stretch>
        </p:blipFill>
        <p:spPr>
          <a:xfrm>
            <a:off x="8856324" y="5339575"/>
            <a:ext cx="3234046" cy="1430509"/>
          </a:xfrm>
          <a:prstGeom prst="rect">
            <a:avLst/>
          </a:prstGeom>
        </p:spPr>
      </p:pic>
      <p:sp>
        <p:nvSpPr>
          <p:cNvPr id="10" name="TextBox 9"/>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0104882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0" y="0"/>
            <a:ext cx="621982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699"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520699"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137064182"/>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7413" y="0"/>
            <a:ext cx="6221411"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8090" y="1447801"/>
            <a:ext cx="5433533" cy="1178442"/>
          </a:xfrm>
          <a:prstGeom prst="rect">
            <a:avLst/>
          </a:prstGeom>
        </p:spPr>
        <p:txBody>
          <a:bodyPr>
            <a:noAutofit/>
          </a:bodyPr>
          <a:lstStyle>
            <a:lvl1pPr marL="0" indent="0">
              <a:buNone/>
              <a:defRPr sz="4000" b="0" cap="none" baseline="0">
                <a:gradFill>
                  <a:gsLst>
                    <a:gs pos="100000">
                      <a:schemeClr val="bg1"/>
                    </a:gs>
                    <a:gs pos="0">
                      <a:schemeClr val="bg1"/>
                    </a:gs>
                  </a:gsLst>
                  <a:lin ang="5400000" scaled="0"/>
                </a:gradFill>
                <a:latin typeface="+mj-lt"/>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dirty="0" smtClean="0"/>
              <a:t>Click to edit Master text styles.</a:t>
            </a:r>
          </a:p>
        </p:txBody>
      </p:sp>
      <p:sp>
        <p:nvSpPr>
          <p:cNvPr id="9" name="Content Placeholder 5"/>
          <p:cNvSpPr>
            <a:spLocks noGrp="1"/>
          </p:cNvSpPr>
          <p:nvPr>
            <p:ph sz="quarter" idx="13"/>
          </p:nvPr>
        </p:nvSpPr>
        <p:spPr>
          <a:xfrm>
            <a:off x="6218090" y="2734985"/>
            <a:ext cx="5444165" cy="609398"/>
          </a:xfrm>
          <a:prstGeom prst="rect">
            <a:avLst/>
          </a:prstGeom>
        </p:spPr>
        <p:txBody>
          <a:bodyPr>
            <a:noAutofit/>
          </a:bodyPr>
          <a:lstStyle>
            <a:lvl1pPr marL="0" indent="0">
              <a:spcBef>
                <a:spcPts val="1200"/>
              </a:spcBef>
              <a:buFont typeface="Arial" pitchFamily="34" charset="0"/>
              <a:buNone/>
              <a:defRPr lang="en-US" sz="2000" kern="1200" spc="0" dirty="0" smtClean="0">
                <a:gradFill>
                  <a:gsLst>
                    <a:gs pos="100000">
                      <a:schemeClr val="bg1"/>
                    </a:gs>
                    <a:gs pos="0">
                      <a:schemeClr val="bg1"/>
                    </a:gs>
                  </a:gsLst>
                  <a:lin ang="5400000" scaled="0"/>
                </a:gradFill>
                <a:latin typeface="+mn-lt"/>
                <a:ea typeface="+mn-ea"/>
                <a:cs typeface="Segoe UI" pitchFamily="34" charset="0"/>
              </a:defRPr>
            </a:lvl1pPr>
            <a:lvl2pPr marL="914240" indent="-380933">
              <a:defRPr lang="en-US" sz="2100" kern="1200" dirty="0" smtClean="0">
                <a:solidFill>
                  <a:schemeClr val="bg2">
                    <a:lumMod val="50000"/>
                  </a:schemeClr>
                </a:solidFill>
                <a:latin typeface="+mn-lt"/>
                <a:ea typeface="+mn-ea"/>
                <a:cs typeface="Arial" pitchFamily="34" charset="0"/>
              </a:defRPr>
            </a:lvl2pPr>
            <a:lvl3pPr marL="914240" indent="-228560">
              <a:defRPr lang="en-US" sz="1900" kern="1200" dirty="0" smtClean="0">
                <a:solidFill>
                  <a:schemeClr val="bg2">
                    <a:lumMod val="50000"/>
                  </a:schemeClr>
                </a:solidFill>
                <a:latin typeface="+mn-lt"/>
                <a:ea typeface="+mn-ea"/>
                <a:cs typeface="Arial" pitchFamily="34" charset="0"/>
              </a:defRPr>
            </a:lvl3pPr>
            <a:lvl4pPr marL="1218987" indent="-228560">
              <a:defRPr lang="en-US" sz="1600" kern="1200" dirty="0" smtClean="0">
                <a:solidFill>
                  <a:schemeClr val="bg2">
                    <a:lumMod val="50000"/>
                  </a:schemeClr>
                </a:solidFill>
                <a:latin typeface="+mn-lt"/>
                <a:ea typeface="+mn-ea"/>
                <a:cs typeface="Arial" pitchFamily="34" charset="0"/>
              </a:defRPr>
            </a:lvl4pPr>
            <a:lvl5pPr marL="1447547" indent="-228560">
              <a:defRPr lang="en-US" sz="1600" kern="1200" dirty="0">
                <a:solidFill>
                  <a:schemeClr val="bg2">
                    <a:lumMod val="50000"/>
                  </a:schemeClr>
                </a:solidFill>
                <a:latin typeface="+mn-lt"/>
                <a:ea typeface="+mn-ea"/>
                <a:cs typeface="Arial" pitchFamily="34" charset="0"/>
              </a:defRPr>
            </a:lvl5pPr>
            <a:lvl6pPr>
              <a:defRPr sz="2100"/>
            </a:lvl6pPr>
            <a:lvl7pPr>
              <a:defRPr sz="2100"/>
            </a:lvl7pPr>
            <a:lvl8pPr>
              <a:defRPr sz="2100"/>
            </a:lvl8pPr>
            <a:lvl9pPr>
              <a:defRPr sz="2100"/>
            </a:lvl9pPr>
          </a:lstStyle>
          <a:p>
            <a:pPr lvl="0"/>
            <a:r>
              <a:rPr lang="en-US" smtClean="0"/>
              <a:t>Click to edit Master text styles</a:t>
            </a:r>
          </a:p>
        </p:txBody>
      </p:sp>
      <p:sp>
        <p:nvSpPr>
          <p:cNvPr id="4" name="Picture Placeholder 3"/>
          <p:cNvSpPr>
            <a:spLocks noGrp="1"/>
          </p:cNvSpPr>
          <p:nvPr>
            <p:ph type="pic" sz="quarter" idx="14" hasCustomPrompt="1"/>
          </p:nvPr>
        </p:nvSpPr>
        <p:spPr>
          <a:xfrm>
            <a:off x="0" y="0"/>
            <a:ext cx="5980112" cy="6858000"/>
          </a:xfrm>
        </p:spPr>
        <p:txBody>
          <a:bodyPr lIns="182880" anchor="ctr"/>
          <a:lstStyle>
            <a:lvl1pPr marL="0" indent="0" algn="l">
              <a:buNone/>
              <a:defRPr/>
            </a:lvl1pPr>
          </a:lstStyle>
          <a:p>
            <a:r>
              <a:rPr lang="en-US" dirty="0" smtClean="0"/>
              <a:t>Click to insert photo.</a:t>
            </a:r>
            <a:endParaRPr lang="en-US" dirty="0"/>
          </a:p>
        </p:txBody>
      </p:sp>
      <p:pic>
        <p:nvPicPr>
          <p:cNvPr id="8" name="Picture 7"/>
          <p:cNvPicPr>
            <a:picLocks noChangeAspect="1"/>
          </p:cNvPicPr>
          <p:nvPr userDrawn="1"/>
        </p:nvPicPr>
        <p:blipFill>
          <a:blip r:embed="rId2"/>
          <a:stretch>
            <a:fillRect/>
          </a:stretch>
        </p:blipFill>
        <p:spPr>
          <a:xfrm>
            <a:off x="9855976" y="5781749"/>
            <a:ext cx="2234394" cy="988335"/>
          </a:xfrm>
          <a:prstGeom prst="rect">
            <a:avLst/>
          </a:prstGeom>
        </p:spPr>
      </p:pic>
      <p:sp>
        <p:nvSpPr>
          <p:cNvPr id="10" name="TextBox 9"/>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795969827"/>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88825"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700" y="1358053"/>
            <a:ext cx="11152188" cy="2863073"/>
          </a:xfrm>
          <a:prstGeom prst="rect">
            <a:avLst/>
          </a:prstGeom>
        </p:spPr>
        <p:txBody>
          <a:bodyPr>
            <a:normAutofit/>
          </a:bodyPr>
          <a:lstStyle>
            <a:lvl1pPr marL="0" indent="0">
              <a:lnSpc>
                <a:spcPct val="90000"/>
              </a:lnSpc>
              <a:buNone/>
              <a:defRPr sz="64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dirty="0" smtClean="0"/>
              <a:t>“Click to edit Master text styles”</a:t>
            </a:r>
          </a:p>
        </p:txBody>
      </p:sp>
      <p:sp>
        <p:nvSpPr>
          <p:cNvPr id="11" name="Content Placeholder 4"/>
          <p:cNvSpPr>
            <a:spLocks noGrp="1"/>
          </p:cNvSpPr>
          <p:nvPr>
            <p:ph sz="quarter" idx="13"/>
          </p:nvPr>
        </p:nvSpPr>
        <p:spPr>
          <a:xfrm>
            <a:off x="520700" y="4343400"/>
            <a:ext cx="11152188" cy="470747"/>
          </a:xfrm>
          <a:prstGeom prst="rect">
            <a:avLst/>
          </a:prstGeom>
        </p:spPr>
        <p:txBody>
          <a:bodyPr>
            <a:normAutofit/>
          </a:bodyPr>
          <a:lstStyle>
            <a:lvl1pPr marL="0" indent="0">
              <a:lnSpc>
                <a:spcPct val="90000"/>
              </a:lnSpc>
              <a:buNone/>
              <a:defRPr sz="3600">
                <a:gradFill>
                  <a:gsLst>
                    <a:gs pos="100000">
                      <a:schemeClr val="bg1"/>
                    </a:gs>
                    <a:gs pos="0">
                      <a:schemeClr val="bg1"/>
                    </a:gs>
                  </a:gsLst>
                  <a:lin ang="5400000" scaled="0"/>
                </a:gradFill>
                <a:latin typeface="+mj-lt"/>
              </a:defRPr>
            </a:lvl1pPr>
            <a:lvl2pPr>
              <a:defRPr sz="6400">
                <a:solidFill>
                  <a:schemeClr val="tx2"/>
                </a:solidFill>
                <a:latin typeface="+mn-lt"/>
              </a:defRPr>
            </a:lvl2pPr>
          </a:lstStyle>
          <a:p>
            <a:pPr lvl="0"/>
            <a:r>
              <a:rPr lang="en-US" smtClean="0"/>
              <a:t>Click to edit Master text styles</a:t>
            </a:r>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5426154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pic>
        <p:nvPicPr>
          <p:cNvPr id="4" name="Picture 3"/>
          <p:cNvPicPr>
            <a:picLocks noChangeAspect="1"/>
          </p:cNvPicPr>
          <p:nvPr userDrawn="1"/>
        </p:nvPicPr>
        <p:blipFill>
          <a:blip r:embed="rId2"/>
          <a:stretch>
            <a:fillRect/>
          </a:stretch>
        </p:blipFill>
        <p:spPr>
          <a:xfrm>
            <a:off x="9855976" y="5781749"/>
            <a:ext cx="2232030" cy="988335"/>
          </a:xfrm>
          <a:prstGeom prst="rect">
            <a:avLst/>
          </a:prstGeom>
        </p:spPr>
      </p:pic>
      <p:sp>
        <p:nvSpPr>
          <p:cNvPr id="5" name="TextBox 4"/>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3311135705"/>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2_Title Only">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dirty="0" smtClean="0"/>
              <a:t>Click to edit Master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
        <p:nvSpPr>
          <p:cNvPr id="4" name="TextBox 3"/>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1"/>
                </a:solidFill>
              </a:rPr>
              <a:t>”</a:t>
            </a:r>
            <a:r>
              <a:rPr lang="fi-FI" sz="1600" i="1" spc="-70" dirty="0" err="1" smtClean="0">
                <a:solidFill>
                  <a:schemeClr val="tx1"/>
                </a:solidFill>
              </a:rPr>
              <a:t>Sharing</a:t>
            </a:r>
            <a:r>
              <a:rPr lang="fi-FI" sz="1600" i="1" spc="-70" baseline="0" dirty="0" smtClean="0">
                <a:solidFill>
                  <a:schemeClr val="tx1"/>
                </a:solidFill>
              </a:rPr>
              <a:t> is </a:t>
            </a:r>
            <a:r>
              <a:rPr lang="fi-FI" sz="1600" i="1" spc="-70" baseline="0" dirty="0" err="1" smtClean="0">
                <a:solidFill>
                  <a:schemeClr val="tx1"/>
                </a:solidFill>
              </a:rPr>
              <a:t>caring</a:t>
            </a:r>
            <a:r>
              <a:rPr lang="fi-FI" sz="1600" i="1" spc="-70" dirty="0" smtClean="0">
                <a:solidFill>
                  <a:schemeClr val="tx1"/>
                </a:solidFill>
              </a:rPr>
              <a:t>”</a:t>
            </a:r>
            <a:endParaRPr lang="en-US" sz="1600" i="1" spc="-70" dirty="0" smtClean="0">
              <a:solidFill>
                <a:schemeClr val="tx1"/>
              </a:solidFill>
            </a:endParaRPr>
          </a:p>
        </p:txBody>
      </p:sp>
    </p:spTree>
    <p:extLst>
      <p:ext uri="{BB962C8B-B14F-4D97-AF65-F5344CB8AC3E}">
        <p14:creationId xmlns:p14="http://schemas.microsoft.com/office/powerpoint/2010/main" val="120275459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2030" cy="988335"/>
          </a:xfrm>
          <a:prstGeom prst="rect">
            <a:avLst/>
          </a:prstGeom>
        </p:spPr>
      </p:pic>
      <p:sp>
        <p:nvSpPr>
          <p:cNvPr id="4" name="TextBox 3"/>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361703"/>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250">
                      <a:schemeClr val="tx2"/>
                    </a:gs>
                    <a:gs pos="100000">
                      <a:schemeClr val="tx2"/>
                    </a:gs>
                  </a:gsLst>
                  <a:lin ang="5400000" scaled="0"/>
                </a:gradFill>
              </a:defRPr>
            </a:lvl1pPr>
          </a:lstStyle>
          <a:p>
            <a:r>
              <a:rPr lang="en-US" dirty="0" smtClean="0"/>
              <a:t>Slide for Developer Code</a:t>
            </a:r>
            <a:endParaRPr lang="en-US" dirty="0"/>
          </a:p>
        </p:txBody>
      </p:sp>
      <p:sp>
        <p:nvSpPr>
          <p:cNvPr id="3" name="Rectangle 2"/>
          <p:cNvSpPr/>
          <p:nvPr userDrawn="1"/>
        </p:nvSpPr>
        <p:spPr bwMode="hidden">
          <a:xfrm>
            <a:off x="0" y="1155940"/>
            <a:ext cx="12188825"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318" y="1447800"/>
            <a:ext cx="11152188" cy="1988237"/>
          </a:xfrm>
        </p:spPr>
        <p:txBody>
          <a:bodyPr/>
          <a:lstStyle>
            <a:lvl1pPr marL="0" indent="0">
              <a:lnSpc>
                <a:spcPct val="95000"/>
              </a:lnSpc>
              <a:buNone/>
              <a:defRPr sz="3200">
                <a:gradFill>
                  <a:gsLst>
                    <a:gs pos="1250">
                      <a:srgbClr val="000000"/>
                    </a:gs>
                    <a:gs pos="100000">
                      <a:srgbClr val="000000"/>
                    </a:gs>
                  </a:gsLst>
                  <a:lin ang="5400000" scaled="0"/>
                </a:gradFill>
                <a:latin typeface="Consolas" pitchFamily="49" charset="0"/>
                <a:cs typeface="Consolas" pitchFamily="49" charset="0"/>
              </a:defRPr>
            </a:lvl1pPr>
            <a:lvl2pPr marL="339725"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5730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798513"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1030288"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20700" y="228600"/>
            <a:ext cx="11152188" cy="664797"/>
          </a:xfrm>
        </p:spPr>
        <p:txBody>
          <a:bodyPr/>
          <a:lstStyle>
            <a:lvl1pPr>
              <a:defRPr sz="4800" baseline="0">
                <a:gradFill>
                  <a:gsLst>
                    <a:gs pos="0">
                      <a:srgbClr val="FFFFFF"/>
                    </a:gs>
                    <a:gs pos="100000">
                      <a:srgbClr val="FFFFFF"/>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
        <p:nvSpPr>
          <p:cNvPr id="6" name="Text Placeholder 5"/>
          <p:cNvSpPr>
            <a:spLocks noGrp="1"/>
          </p:cNvSpPr>
          <p:nvPr>
            <p:ph type="body" sz="quarter" idx="10" hasCustomPrompt="1"/>
          </p:nvPr>
        </p:nvSpPr>
        <p:spPr bwMode="white">
          <a:xfrm>
            <a:off x="519112" y="1447799"/>
            <a:ext cx="11149013" cy="2043636"/>
          </a:xfrm>
          <a:prstGeom prst="rect">
            <a:avLst/>
          </a:prstGeom>
        </p:spPr>
        <p:txBody>
          <a:bodyPr/>
          <a:lstStyle>
            <a:lvl1pPr marL="342900" indent="-3429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1pPr>
            <a:lvl2pPr marL="62865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2pPr>
            <a:lvl3pPr marL="914400" indent="-28575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3pPr>
            <a:lvl4pPr marL="11430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4pPr>
            <a:lvl5pPr marL="1371600" indent="-228600">
              <a:buClr>
                <a:srgbClr val="FFFFFF"/>
              </a:buClr>
              <a:buSzPct val="90000"/>
              <a:buFont typeface="Arial" pitchFamily="34" charset="0"/>
              <a:buChar char="•"/>
              <a:defRPr>
                <a:gradFill>
                  <a:gsLst>
                    <a:gs pos="0">
                      <a:srgbClr val="FFFFFF"/>
                    </a:gs>
                    <a:gs pos="86000">
                      <a:srgbClr val="FFFFFF"/>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88826" cy="619125"/>
          </a:xfrm>
          <a:prstGeom prst="rect">
            <a:avLst/>
          </a:prstGeom>
          <a:solidFill>
            <a:srgbClr val="FFFF99"/>
          </a:solidFill>
        </p:spPr>
        <p:txBody>
          <a:bodyPr wrap="square" lIns="152394" tIns="76197" rIns="152394" bIns="76197" anchor="b" anchorCtr="0">
            <a:noAutofit/>
          </a:bodyPr>
          <a:lstStyle>
            <a:lvl1pPr algn="r">
              <a:buFont typeface="Arial" pitchFamily="34" charset="0"/>
              <a:buNone/>
              <a:defRPr sz="3600"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Tree>
    <p:extLst>
      <p:ext uri="{BB962C8B-B14F-4D97-AF65-F5344CB8AC3E}">
        <p14:creationId xmlns:p14="http://schemas.microsoft.com/office/powerpoint/2010/main" val="3530996961"/>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Blank Slide Orang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7510903"/>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2" y="2819603"/>
            <a:ext cx="11149013" cy="1218795"/>
          </a:xfrm>
        </p:spPr>
        <p:txBody>
          <a:bodyPr anchor="b" anchorCtr="0"/>
          <a:lstStyle>
            <a:lvl1pPr>
              <a:defRPr sz="8800" spc="-300" baseline="0">
                <a:gradFill>
                  <a:gsLst>
                    <a:gs pos="100000">
                      <a:schemeClr val="bg1"/>
                    </a:gs>
                    <a:gs pos="0">
                      <a:schemeClr val="bg1"/>
                    </a:gs>
                  </a:gsLst>
                  <a:lin ang="5400000" scaled="0"/>
                </a:gradFill>
              </a:defRPr>
            </a:lvl1pPr>
          </a:lstStyle>
          <a:p>
            <a:r>
              <a:rPr lang="en-US" dirty="0" smtClean="0"/>
              <a:t>Click to edit title style</a:t>
            </a:r>
            <a:endParaRPr lang="en-US" dirty="0"/>
          </a:p>
        </p:txBody>
      </p:sp>
      <p:pic>
        <p:nvPicPr>
          <p:cNvPr id="6" name="Picture 5"/>
          <p:cNvPicPr>
            <a:picLocks noChangeAspect="1"/>
          </p:cNvPicPr>
          <p:nvPr userDrawn="1"/>
        </p:nvPicPr>
        <p:blipFill>
          <a:blip r:embed="rId2"/>
          <a:stretch>
            <a:fillRect/>
          </a:stretch>
        </p:blipFill>
        <p:spPr>
          <a:xfrm>
            <a:off x="8856324" y="5339575"/>
            <a:ext cx="3234046" cy="1430509"/>
          </a:xfrm>
          <a:prstGeom prst="rect">
            <a:avLst/>
          </a:prstGeom>
        </p:spPr>
      </p:pic>
      <p:sp>
        <p:nvSpPr>
          <p:cNvPr id="4" name="TextBox 3"/>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bg1"/>
                </a:solidFill>
              </a:rPr>
              <a:t>”</a:t>
            </a:r>
            <a:r>
              <a:rPr lang="fi-FI" sz="1600" i="1" spc="-70" dirty="0" err="1" smtClean="0">
                <a:solidFill>
                  <a:schemeClr val="bg1"/>
                </a:solidFill>
              </a:rPr>
              <a:t>Sharing</a:t>
            </a:r>
            <a:r>
              <a:rPr lang="fi-FI" sz="1600" i="1" spc="-70" baseline="0" dirty="0" smtClean="0">
                <a:solidFill>
                  <a:schemeClr val="bg1"/>
                </a:solidFill>
              </a:rPr>
              <a:t> is </a:t>
            </a:r>
            <a:r>
              <a:rPr lang="fi-FI" sz="1600" i="1" spc="-70" baseline="0" dirty="0" err="1" smtClean="0">
                <a:solidFill>
                  <a:schemeClr val="bg1"/>
                </a:solidFill>
              </a:rPr>
              <a:t>caring</a:t>
            </a:r>
            <a:r>
              <a:rPr lang="fi-FI" sz="1600" i="1" spc="-70" dirty="0" smtClean="0">
                <a:solidFill>
                  <a:schemeClr val="bg1"/>
                </a:solidFill>
              </a:rPr>
              <a:t>”</a:t>
            </a:r>
            <a:endParaRPr lang="en-US" sz="1600" i="1" spc="-70" dirty="0" smtClean="0">
              <a:solidFill>
                <a:schemeClr val="bg1"/>
              </a:solidFill>
            </a:endParaRPr>
          </a:p>
        </p:txBody>
      </p:sp>
    </p:spTree>
    <p:extLst>
      <p:ext uri="{BB962C8B-B14F-4D97-AF65-F5344CB8AC3E}">
        <p14:creationId xmlns:p14="http://schemas.microsoft.com/office/powerpoint/2010/main" val="2065750825"/>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265938538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170" y="1189179"/>
            <a:ext cx="11650488" cy="1988237"/>
          </a:xfrm>
        </p:spPr>
        <p:txBody>
          <a:bodyPr>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5" name="TextBox 4"/>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862341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5_Custom Layout">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757" t="13637" r="1" b="-1137"/>
          <a:stretch/>
        </p:blipFill>
        <p:spPr bwMode="auto">
          <a:xfrm>
            <a:off x="-1" y="1"/>
            <a:ext cx="12188826" cy="6949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7482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ivider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17060803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ivider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2004117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ivider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0972393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ivider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696" y="2109544"/>
            <a:ext cx="10237787" cy="997196"/>
          </a:xfrm>
          <a:prstGeom prst="rect">
            <a:avLst/>
          </a:prstGeom>
        </p:spPr>
        <p:txBody>
          <a:bodyPr lIns="91419" tIns="45710" rIns="91419" bIns="45710" anchor="b" anchorCtr="0"/>
          <a:lstStyle>
            <a:lvl1pPr>
              <a:defRPr sz="7200" spc="-150" baseline="0"/>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978696" y="3425825"/>
            <a:ext cx="10237787" cy="498598"/>
          </a:xfrm>
          <a:prstGeom prst="rect">
            <a:avLst/>
          </a:prstGeom>
        </p:spPr>
        <p:txBody>
          <a:bodyPr lIns="91419" tIns="45710" rIns="91419" bIns="45710">
            <a:noAutofit/>
          </a:bodyPr>
          <a:lstStyle>
            <a:lvl1pPr marL="0" indent="0">
              <a:spcBef>
                <a:spcPts val="0"/>
              </a:spcBef>
              <a:buNone/>
              <a:defRPr spc="-70" baseline="0">
                <a:gradFill>
                  <a:gsLst>
                    <a:gs pos="0">
                      <a:schemeClr val="tx1"/>
                    </a:gs>
                    <a:gs pos="100000">
                      <a:schemeClr val="tx1"/>
                    </a:gs>
                  </a:gsLst>
                  <a:lin ang="5400000" scaled="0"/>
                </a:gradFill>
                <a:latin typeface="+mj-lt"/>
              </a:defRPr>
            </a:lvl1pPr>
          </a:lstStyle>
          <a:p>
            <a:pPr lvl="0"/>
            <a:r>
              <a:rPr lang="en-US" dirty="0" smtClean="0"/>
              <a:t>Subtitle</a:t>
            </a:r>
            <a:endParaRPr lang="en-US" dirty="0"/>
          </a:p>
        </p:txBody>
      </p:sp>
      <p:pic>
        <p:nvPicPr>
          <p:cNvPr id="7" name="Picture 6"/>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11990397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unchy Slide Orange">
    <p:bg>
      <p:bgPr>
        <a:solidFill>
          <a:srgbClr val="EB3C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643121024"/>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unchy Slide Green">
    <p:bg>
      <p:bgPr>
        <a:solidFill>
          <a:srgbClr val="00723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32942413"/>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unchy Slide Blue">
    <p:bg>
      <p:bgPr>
        <a:solidFill>
          <a:srgbClr val="00188F"/>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924051652"/>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139" y="4343400"/>
            <a:ext cx="10237786" cy="461665"/>
          </a:xfrm>
        </p:spPr>
        <p:txBody>
          <a:bodyPr>
            <a:noAutofit/>
          </a:bodyPr>
          <a:lstStyle>
            <a:lvl1pPr marL="0" indent="0" algn="l">
              <a:lnSpc>
                <a:spcPct val="90000"/>
              </a:lnSpc>
              <a:spcBef>
                <a:spcPts val="0"/>
              </a:spcBef>
              <a:buNone/>
              <a:defRPr lang="en-US" sz="3600" kern="1200" spc="-70" baseline="0" dirty="0">
                <a:gradFill>
                  <a:gsLst>
                    <a:gs pos="2083">
                      <a:schemeClr val="bg2"/>
                    </a:gs>
                    <a:gs pos="99000">
                      <a:schemeClr val="bg2"/>
                    </a:gs>
                  </a:gsLst>
                  <a:lin ang="5400000" scaled="0"/>
                </a:gradFill>
                <a:latin typeface="+mj-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pPr marL="0" marR="0" lvl="0" indent="0" algn="l" defTabSz="914363" rtl="0" eaLnBrk="1" fontAlgn="auto" latinLnBrk="0" hangingPunct="1">
              <a:lnSpc>
                <a:spcPct val="90000"/>
              </a:lnSpc>
              <a:spcBef>
                <a:spcPts val="0"/>
              </a:spcBef>
              <a:spcAft>
                <a:spcPts val="0"/>
              </a:spcAft>
              <a:buClrTx/>
              <a:buSzPct val="90000"/>
              <a:buFont typeface="Arial" pitchFamily="34" charset="0"/>
              <a:buNone/>
              <a:tabLst/>
            </a:pPr>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739678"/>
            <a:ext cx="10245725"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9600" b="0" kern="1200" cap="none" spc="-400" baseline="0" dirty="0" smtClean="0">
                <a:ln w="3175">
                  <a:noFill/>
                </a:ln>
                <a:gradFill>
                  <a:gsLst>
                    <a:gs pos="100000">
                      <a:schemeClr val="tx2"/>
                    </a:gs>
                    <a:gs pos="0">
                      <a:schemeClr val="tx2"/>
                    </a:gs>
                  </a:gsLst>
                  <a:lin ang="5400000" scaled="0"/>
                </a:gradFill>
                <a:effectLst/>
                <a:latin typeface="+mj-lt"/>
                <a:ea typeface="+mn-ea"/>
                <a:cs typeface="Arial" charset="0"/>
              </a:defRPr>
            </a:lvl1pPr>
          </a:lstStyle>
          <a:p>
            <a:pPr lvl="0"/>
            <a:r>
              <a:rPr lang="en-US" dirty="0" smtClean="0"/>
              <a:t>click to…</a:t>
            </a:r>
          </a:p>
        </p:txBody>
      </p:sp>
      <p:sp>
        <p:nvSpPr>
          <p:cNvPr id="5" name="Text Placeholder 4"/>
          <p:cNvSpPr>
            <a:spLocks noGrp="1"/>
          </p:cNvSpPr>
          <p:nvPr>
            <p:ph type="body" sz="quarter" idx="11"/>
          </p:nvPr>
        </p:nvSpPr>
        <p:spPr>
          <a:xfrm>
            <a:off x="973138" y="1447800"/>
            <a:ext cx="10237787" cy="914096"/>
          </a:xfrm>
        </p:spPr>
        <p:txBody>
          <a:bodyPr wrap="square" anchor="b">
            <a:noAutofit/>
          </a:bodyPr>
          <a:lstStyle>
            <a:lvl1pPr marL="0" indent="0">
              <a:buNone/>
              <a:defRPr sz="6600" spc="-150"/>
            </a:lvl1pPr>
          </a:lstStyle>
          <a:p>
            <a:pPr lvl="0"/>
            <a:r>
              <a:rPr lang="en-US" smtClean="0"/>
              <a:t>Click to edit Master text styles</a:t>
            </a:r>
          </a:p>
        </p:txBody>
      </p:sp>
      <p:pic>
        <p:nvPicPr>
          <p:cNvPr id="8" name="Picture 7"/>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6015579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unchy Slide Purple">
    <p:bg>
      <p:bgPr>
        <a:solidFill>
          <a:srgbClr val="68217A"/>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114" y="2819603"/>
            <a:ext cx="11149013" cy="1218795"/>
          </a:xfrm>
          <a:prstGeom prst="rect">
            <a:avLst/>
          </a:prstGeom>
        </p:spPr>
        <p:txBody>
          <a:bodyPr lIns="91419" tIns="45710" rIns="91419" bIns="45710" anchor="b" anchorCtr="0"/>
          <a:lstStyle>
            <a:lvl1pPr>
              <a:defRPr sz="8800" spc="-300" baseline="0">
                <a:gradFill>
                  <a:gsLst>
                    <a:gs pos="100000">
                      <a:schemeClr val="tx1"/>
                    </a:gs>
                    <a:gs pos="0">
                      <a:schemeClr val="tx1"/>
                    </a:gs>
                  </a:gsLst>
                  <a:lin ang="5400000" scaled="0"/>
                </a:gradFill>
              </a:defRPr>
            </a:lvl1pPr>
          </a:lstStyle>
          <a:p>
            <a:r>
              <a:rPr lang="en-US" dirty="0" smtClean="0"/>
              <a:t>Click to edit title style</a:t>
            </a:r>
            <a:endParaRPr lang="en-US" dirty="0"/>
          </a:p>
        </p:txBody>
      </p:sp>
      <p:pic>
        <p:nvPicPr>
          <p:cNvPr id="5" name="Picture 4"/>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884145257"/>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Slide Orange">
    <p:bg>
      <p:bgPr>
        <a:solidFill>
          <a:srgbClr val="EB3C0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1227370417"/>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Slide Green">
    <p:bg>
      <p:bgPr>
        <a:solidFill>
          <a:srgbClr val="007233"/>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1106115652"/>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Slide Blue">
    <p:bg>
      <p:bgPr>
        <a:solidFill>
          <a:srgbClr val="00188F"/>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352337382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Slide Purple">
    <p:bg>
      <p:bgPr>
        <a:solidFill>
          <a:srgbClr val="68217A"/>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9855976" y="5781749"/>
            <a:ext cx="2234394" cy="988335"/>
          </a:xfrm>
          <a:prstGeom prst="rect">
            <a:avLst/>
          </a:prstGeom>
        </p:spPr>
      </p:pic>
    </p:spTree>
    <p:extLst>
      <p:ext uri="{BB962C8B-B14F-4D97-AF65-F5344CB8AC3E}">
        <p14:creationId xmlns:p14="http://schemas.microsoft.com/office/powerpoint/2010/main" val="201637005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tx2"/>
                    </a:gs>
                    <a:gs pos="0">
                      <a:schemeClr val="tx2"/>
                    </a:gs>
                  </a:gsLst>
                  <a:lin ang="5400000" scaled="0"/>
                </a:gradFill>
                <a:latin typeface="+mj-lt"/>
              </a:defRPr>
            </a:lvl1pPr>
            <a:lvl2pPr marL="0" indent="0">
              <a:buNone/>
              <a:defRPr sz="2000">
                <a:gradFill>
                  <a:gsLst>
                    <a:gs pos="100000">
                      <a:schemeClr val="bg2"/>
                    </a:gs>
                    <a:gs pos="6000">
                      <a:schemeClr val="bg2"/>
                    </a:gs>
                  </a:gsLst>
                  <a:lin ang="5400000" scaled="0"/>
                </a:gradFill>
              </a:defRPr>
            </a:lvl2pPr>
            <a:lvl3pPr marL="231775" indent="0">
              <a:buNone/>
              <a:defRPr sz="2000">
                <a:gradFill>
                  <a:gsLst>
                    <a:gs pos="100000">
                      <a:schemeClr val="bg2"/>
                    </a:gs>
                    <a:gs pos="6000">
                      <a:schemeClr val="bg2"/>
                    </a:gs>
                  </a:gsLst>
                  <a:lin ang="5400000" scaled="0"/>
                </a:gradFill>
              </a:defRPr>
            </a:lvl3pPr>
            <a:lvl4pPr marL="457200" indent="0">
              <a:buNone/>
              <a:defRPr sz="2000">
                <a:gradFill>
                  <a:gsLst>
                    <a:gs pos="100000">
                      <a:schemeClr val="bg2"/>
                    </a:gs>
                    <a:gs pos="6000">
                      <a:schemeClr val="bg2"/>
                    </a:gs>
                  </a:gsLst>
                  <a:lin ang="5400000" scaled="0"/>
                </a:gradFill>
              </a:defRPr>
            </a:lvl4pPr>
            <a:lvl5pPr marL="693738" indent="0">
              <a:buNone/>
              <a:defRPr sz="2000">
                <a:gradFill>
                  <a:gsLst>
                    <a:gs pos="100000">
                      <a:schemeClr val="bg2"/>
                    </a:gs>
                    <a:gs pos="600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174816850"/>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241469488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112" y="1447799"/>
            <a:ext cx="11149013" cy="1975926"/>
          </a:xfrm>
          <a:prstGeom prst="rect">
            <a:avLst/>
          </a:prstGeom>
        </p:spPr>
        <p:txBody>
          <a:bodyPr/>
          <a:lstStyle>
            <a:lvl1pPr marL="0" indent="0">
              <a:spcBef>
                <a:spcPts val="2400"/>
              </a:spcBef>
              <a:buNone/>
              <a:defRPr sz="4000">
                <a:gradFill>
                  <a:gsLst>
                    <a:gs pos="100000">
                      <a:schemeClr val="bg2"/>
                    </a:gs>
                    <a:gs pos="0">
                      <a:schemeClr val="bg2"/>
                    </a:gs>
                  </a:gsLst>
                  <a:lin ang="5400000" scaled="0"/>
                </a:gradFill>
                <a:latin typeface="+mj-lt"/>
              </a:defRPr>
            </a:lvl1pPr>
            <a:lvl2pPr marL="0" indent="0">
              <a:buNone/>
              <a:defRPr sz="2000">
                <a:gradFill>
                  <a:gsLst>
                    <a:gs pos="100000">
                      <a:schemeClr val="bg2"/>
                    </a:gs>
                    <a:gs pos="0">
                      <a:schemeClr val="bg2"/>
                    </a:gs>
                  </a:gsLst>
                  <a:lin ang="5400000" scaled="0"/>
                </a:gradFill>
              </a:defRPr>
            </a:lvl2pPr>
            <a:lvl3pPr marL="231775" indent="0">
              <a:buNone/>
              <a:defRPr sz="2000">
                <a:gradFill>
                  <a:gsLst>
                    <a:gs pos="100000">
                      <a:schemeClr val="bg2"/>
                    </a:gs>
                    <a:gs pos="0">
                      <a:schemeClr val="bg2"/>
                    </a:gs>
                  </a:gsLst>
                  <a:lin ang="5400000" scaled="0"/>
                </a:gradFill>
              </a:defRPr>
            </a:lvl3pPr>
            <a:lvl4pPr marL="457200" indent="0">
              <a:buNone/>
              <a:defRPr sz="2000">
                <a:gradFill>
                  <a:gsLst>
                    <a:gs pos="100000">
                      <a:schemeClr val="bg2"/>
                    </a:gs>
                    <a:gs pos="0">
                      <a:schemeClr val="bg2"/>
                    </a:gs>
                  </a:gsLst>
                  <a:lin ang="5400000" scaled="0"/>
                </a:gradFill>
              </a:defRPr>
            </a:lvl4pPr>
            <a:lvl5pPr marL="693738" indent="0">
              <a:buNone/>
              <a:defRPr sz="2000">
                <a:gradFill>
                  <a:gsLst>
                    <a:gs pos="100000">
                      <a:schemeClr val="bg2"/>
                    </a:gs>
                    <a:gs pos="0">
                      <a:schemeClr val="bg2"/>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pic>
        <p:nvPicPr>
          <p:cNvPr id="6" name="Picture 5"/>
          <p:cNvPicPr>
            <a:picLocks noChangeAspect="1"/>
          </p:cNvPicPr>
          <p:nvPr userDrawn="1"/>
        </p:nvPicPr>
        <p:blipFill>
          <a:blip r:embed="rId2"/>
          <a:stretch>
            <a:fillRect/>
          </a:stretch>
        </p:blipFill>
        <p:spPr>
          <a:xfrm>
            <a:off x="9855976" y="5781749"/>
            <a:ext cx="2232030" cy="988335"/>
          </a:xfrm>
          <a:prstGeom prst="rect">
            <a:avLst/>
          </a:prstGeom>
        </p:spPr>
      </p:pic>
      <p:sp>
        <p:nvSpPr>
          <p:cNvPr id="7" name="TextBox 6"/>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1069637191"/>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43636"/>
          </a:xfrm>
          <a:prstGeom prst="rect">
            <a:avLst/>
          </a:prstGeom>
        </p:spPr>
        <p:txBody>
          <a:bodyPr/>
          <a:lstStyle>
            <a:lvl1pPr marL="284163" indent="-284163">
              <a:buFont typeface="Wingdings" pitchFamily="2" charset="2"/>
              <a:buChar char=""/>
              <a:defRPr sz="4000"/>
            </a:lvl1pPr>
            <a:lvl2pPr marL="517525" indent="-233363">
              <a:buFont typeface="Wingdings" pitchFamily="2" charset="2"/>
              <a:buChar char=""/>
              <a:defRPr>
                <a:latin typeface="+mn-lt"/>
              </a:defRPr>
            </a:lvl2pPr>
            <a:lvl3pPr marL="741363" indent="-223838">
              <a:buFont typeface="Wingdings" pitchFamily="2" charset="2"/>
              <a:buChar char=""/>
              <a:tabLst/>
              <a:defRPr>
                <a:latin typeface="+mn-lt"/>
              </a:defRPr>
            </a:lvl3pPr>
            <a:lvl4pPr marL="914400" indent="-173038">
              <a:buFont typeface="Wingdings" pitchFamily="2" charset="2"/>
              <a:buChar char=""/>
              <a:defRPr>
                <a:latin typeface="+mn-lt"/>
              </a:defRPr>
            </a:lvl4pPr>
            <a:lvl5pPr marL="1087438" indent="-173038">
              <a:buFont typeface="Wingdings" pitchFamily="2" charset="2"/>
              <a:buChar char=""/>
              <a:tabLst/>
              <a:defRPr>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6" name="TextBox 5"/>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553196831"/>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1"/>
          </p:nvPr>
        </p:nvSpPr>
        <p:spPr>
          <a:xfrm>
            <a:off x="520700" y="1447800"/>
            <a:ext cx="5394960" cy="2462213"/>
          </a:xfrm>
        </p:spPr>
        <p:txBody>
          <a:bodyPr/>
          <a:lstStyle>
            <a:lvl1pPr marL="0" indent="0">
              <a:spcBef>
                <a:spcPts val="1200"/>
              </a:spcBef>
              <a:buNone/>
              <a:defRPr sz="4000">
                <a:gradFill>
                  <a:gsLst>
                    <a:gs pos="100000">
                      <a:schemeClr val="tx2"/>
                    </a:gs>
                    <a:gs pos="0">
                      <a:schemeClr val="tx2"/>
                    </a:gs>
                  </a:gsLst>
                  <a:lin ang="5400000" scaled="0"/>
                </a:gradFill>
                <a:latin typeface="+mj-lt"/>
              </a:defRPr>
            </a:lvl1pPr>
            <a:lvl2pPr marL="0" indent="0">
              <a:buNone/>
              <a:defRPr sz="2000"/>
            </a:lvl2pPr>
            <a:lvl3pPr marL="233363" indent="0">
              <a:buNone/>
              <a:defRPr sz="2000"/>
            </a:lvl3pPr>
            <a:lvl4pPr marL="457200" indent="0">
              <a:buNone/>
              <a:defRPr sz="2000"/>
            </a:lvl4pPr>
            <a:lvl5pPr marL="693738" indent="0">
              <a:buNone/>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8"/>
          <p:cNvSpPr>
            <a:spLocks noGrp="1"/>
          </p:cNvSpPr>
          <p:nvPr>
            <p:ph type="body" sz="quarter" idx="12"/>
          </p:nvPr>
        </p:nvSpPr>
        <p:spPr>
          <a:xfrm>
            <a:off x="6277928" y="1447800"/>
            <a:ext cx="5394960" cy="2462213"/>
          </a:xfrm>
        </p:spPr>
        <p:txBody>
          <a:bodyPr/>
          <a:lstStyle>
            <a:lvl1pPr marL="0" indent="0">
              <a:spcBef>
                <a:spcPts val="1200"/>
              </a:spcBef>
              <a:buNone/>
              <a:defRPr lang="en-US" sz="4000" kern="1200" spc="-70" baseline="0" dirty="0" smtClean="0">
                <a:gradFill>
                  <a:gsLst>
                    <a:gs pos="100000">
                      <a:schemeClr val="tx2"/>
                    </a:gs>
                    <a:gs pos="0">
                      <a:schemeClr val="tx2"/>
                    </a:gs>
                  </a:gsLst>
                  <a:lin ang="5400000" scaled="0"/>
                </a:gradFill>
                <a:latin typeface="+mj-lt"/>
                <a:ea typeface="+mn-ea"/>
                <a:cs typeface="+mn-cs"/>
              </a:defRPr>
            </a:lvl1pPr>
            <a:lvl2pPr marL="31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2pPr>
            <a:lvl3pPr marL="233363"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3pPr>
            <a:lvl4pPr marL="460375"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smtClean="0">
                <a:gradFill>
                  <a:gsLst>
                    <a:gs pos="1250">
                      <a:schemeClr val="bg2"/>
                    </a:gs>
                    <a:gs pos="100000">
                      <a:schemeClr val="bg2"/>
                    </a:gs>
                  </a:gsLst>
                  <a:lin ang="5400000" scaled="0"/>
                </a:gradFill>
                <a:latin typeface="+mn-lt"/>
                <a:ea typeface="+mn-ea"/>
                <a:cs typeface="+mn-cs"/>
              </a:defRPr>
            </a:lvl4pPr>
            <a:lvl5pPr marL="687388" marR="0" indent="0" algn="l" defTabSz="914363" rtl="0" eaLnBrk="1" fontAlgn="auto" latinLnBrk="0" hangingPunct="1">
              <a:lnSpc>
                <a:spcPct val="90000"/>
              </a:lnSpc>
              <a:spcBef>
                <a:spcPct val="20000"/>
              </a:spcBef>
              <a:spcAft>
                <a:spcPts val="0"/>
              </a:spcAft>
              <a:buClrTx/>
              <a:buSzPct val="90000"/>
              <a:buFont typeface="Arial" pitchFamily="34" charset="0"/>
              <a:buNone/>
              <a:tabLst/>
              <a:defRPr lang="en-US" sz="2000" kern="1200" spc="-70" baseline="0" dirty="0">
                <a:gradFill>
                  <a:gsLst>
                    <a:gs pos="1250">
                      <a:schemeClr val="bg2"/>
                    </a:gs>
                    <a:gs pos="100000">
                      <a:schemeClr val="bg2"/>
                    </a:gs>
                  </a:gsLst>
                  <a:lin ang="5400000" scaled="0"/>
                </a:gradFill>
                <a:latin typeface="+mn-lt"/>
                <a:ea typeface="+mn-ea"/>
                <a:cs typeface="+mn-cs"/>
              </a:defRPr>
            </a:lvl5pPr>
          </a:lstStyle>
          <a:p>
            <a:pPr marL="0" marR="0" lvl="0"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Click to edit Master text styles</a:t>
            </a:r>
          </a:p>
          <a:p>
            <a:pPr marL="0" marR="0" lvl="1"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Second level</a:t>
            </a:r>
          </a:p>
          <a:p>
            <a:pPr marL="0" marR="0" lvl="2"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Third level</a:t>
            </a:r>
          </a:p>
          <a:p>
            <a:pPr marL="0" marR="0" lvl="3"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Fourth level</a:t>
            </a:r>
          </a:p>
          <a:p>
            <a:pPr marL="0" marR="0" lvl="4" indent="0" algn="l" defTabSz="914363" rtl="0" eaLnBrk="1" fontAlgn="auto" latinLnBrk="0" hangingPunct="1">
              <a:lnSpc>
                <a:spcPct val="90000"/>
              </a:lnSpc>
              <a:spcBef>
                <a:spcPct val="20000"/>
              </a:spcBef>
              <a:spcAft>
                <a:spcPts val="0"/>
              </a:spcAft>
              <a:buClrTx/>
              <a:buSzPct val="90000"/>
              <a:buFont typeface="Arial" pitchFamily="34" charset="0"/>
              <a:buNone/>
              <a:tabLst/>
            </a:pPr>
            <a:r>
              <a:rPr lang="en-US" smtClean="0"/>
              <a:t>Fifth level</a:t>
            </a:r>
            <a:endParaRPr lang="en-US" dirty="0"/>
          </a:p>
        </p:txBody>
      </p:sp>
      <p:pic>
        <p:nvPicPr>
          <p:cNvPr id="7" name="Picture 6"/>
          <p:cNvPicPr>
            <a:picLocks noChangeAspect="1"/>
          </p:cNvPicPr>
          <p:nvPr userDrawn="1"/>
        </p:nvPicPr>
        <p:blipFill>
          <a:blip r:embed="rId2"/>
          <a:stretch>
            <a:fillRect/>
          </a:stretch>
        </p:blipFill>
        <p:spPr>
          <a:xfrm>
            <a:off x="9855976" y="5781749"/>
            <a:ext cx="2232030" cy="988335"/>
          </a:xfrm>
          <a:prstGeom prst="rect">
            <a:avLst/>
          </a:prstGeom>
        </p:spPr>
      </p:pic>
      <p:sp>
        <p:nvSpPr>
          <p:cNvPr id="8" name="TextBox 7"/>
          <p:cNvSpPr txBox="1"/>
          <p:nvPr userDrawn="1"/>
        </p:nvSpPr>
        <p:spPr>
          <a:xfrm>
            <a:off x="93519" y="6523863"/>
            <a:ext cx="1474121" cy="246221"/>
          </a:xfrm>
          <a:prstGeom prst="rect">
            <a:avLst/>
          </a:prstGeom>
          <a:noFill/>
        </p:spPr>
        <p:txBody>
          <a:bodyPr wrap="none" lIns="0" tIns="0" rIns="0" bIns="0" rtlCol="0">
            <a:spAutoFit/>
          </a:bodyPr>
          <a:lstStyle/>
          <a:p>
            <a:r>
              <a:rPr lang="fi-FI" sz="1600" i="1" spc="-70" dirty="0" smtClean="0">
                <a:solidFill>
                  <a:schemeClr val="tx2"/>
                </a:solidFill>
              </a:rPr>
              <a:t>”</a:t>
            </a:r>
            <a:r>
              <a:rPr lang="fi-FI" sz="1600" i="1" spc="-70" dirty="0" err="1" smtClean="0">
                <a:solidFill>
                  <a:schemeClr val="tx2"/>
                </a:solidFill>
              </a:rPr>
              <a:t>Sharing</a:t>
            </a:r>
            <a:r>
              <a:rPr lang="fi-FI" sz="1600" i="1" spc="-70" baseline="0" dirty="0" smtClean="0">
                <a:solidFill>
                  <a:schemeClr val="tx2"/>
                </a:solidFill>
              </a:rPr>
              <a:t> is </a:t>
            </a:r>
            <a:r>
              <a:rPr lang="fi-FI" sz="1600" i="1" spc="-70" baseline="0" dirty="0" err="1" smtClean="0">
                <a:solidFill>
                  <a:schemeClr val="tx2"/>
                </a:solidFill>
              </a:rPr>
              <a:t>caring</a:t>
            </a:r>
            <a:r>
              <a:rPr lang="fi-FI" sz="1600" i="1" spc="-70" dirty="0" smtClean="0">
                <a:solidFill>
                  <a:schemeClr val="tx2"/>
                </a:solidFill>
              </a:rPr>
              <a:t>”</a:t>
            </a:r>
            <a:endParaRPr lang="en-US" sz="1600" i="1" spc="-70" dirty="0" smtClean="0">
              <a:solidFill>
                <a:schemeClr val="tx2"/>
              </a:solidFill>
            </a:endParaRPr>
          </a:p>
        </p:txBody>
      </p:sp>
    </p:spTree>
    <p:extLst>
      <p:ext uri="{BB962C8B-B14F-4D97-AF65-F5344CB8AC3E}">
        <p14:creationId xmlns:p14="http://schemas.microsoft.com/office/powerpoint/2010/main" val="1567823360"/>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theme" Target="../theme/theme2.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520700" y="1447800"/>
            <a:ext cx="11152188" cy="2055947"/>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083" r:id="rId1"/>
    <p:sldLayoutId id="2147484278" r:id="rId2"/>
    <p:sldLayoutId id="2147484084" r:id="rId3"/>
    <p:sldLayoutId id="2147484085" r:id="rId4"/>
    <p:sldLayoutId id="2147484087" r:id="rId5"/>
    <p:sldLayoutId id="2147484088" r:id="rId6"/>
    <p:sldLayoutId id="2147484162" r:id="rId7"/>
    <p:sldLayoutId id="2147484086" r:id="rId8"/>
    <p:sldLayoutId id="2147484090" r:id="rId9"/>
    <p:sldLayoutId id="2147484091" r:id="rId10"/>
    <p:sldLayoutId id="2147484089" r:id="rId11"/>
    <p:sldLayoutId id="2147484119" r:id="rId12"/>
    <p:sldLayoutId id="2147484116" r:id="rId13"/>
    <p:sldLayoutId id="2147484117" r:id="rId14"/>
    <p:sldLayoutId id="2147484140" r:id="rId15"/>
    <p:sldLayoutId id="2147484193" r:id="rId16"/>
    <p:sldLayoutId id="2147484163" r:id="rId17"/>
    <p:sldLayoutId id="2147484141" r:id="rId18"/>
    <p:sldLayoutId id="2147484164" r:id="rId19"/>
    <p:sldLayoutId id="2147484196" r:id="rId20"/>
    <p:sldLayoutId id="2147484142" r:id="rId21"/>
    <p:sldLayoutId id="2147484143" r:id="rId22"/>
    <p:sldLayoutId id="2147484092" r:id="rId23"/>
    <p:sldLayoutId id="2147484148" r:id="rId24"/>
    <p:sldLayoutId id="2147484093" r:id="rId25"/>
    <p:sldLayoutId id="2147484277" r:id="rId26"/>
    <p:sldLayoutId id="2147484094" r:id="rId27"/>
    <p:sldLayoutId id="2147484096" r:id="rId28"/>
    <p:sldLayoutId id="2147484279" r:id="rId29"/>
    <p:sldLayoutId id="2147484281" r:id="rId30"/>
    <p:sldLayoutId id="2147484282" r:id="rId31"/>
    <p:sldLayoutId id="2147484283" r:id="rId32"/>
  </p:sldLayoutIdLst>
  <p:transition>
    <p:fade/>
  </p:transition>
  <p:timing>
    <p:tnLst>
      <p:par>
        <p:cTn id="1" dur="indefinite" restart="never" nodeType="tmRoot"/>
      </p:par>
    </p:tnLst>
  </p:timing>
  <p:hf hdr="0" ftr="0" dt="0"/>
  <p:txStyles>
    <p:title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p:titleStyle>
    <p:bodyStyle>
      <a:lvl1pPr marL="339725" marR="0" indent="-339725" algn="l" defTabSz="914363" rtl="0" eaLnBrk="1" fontAlgn="auto" latinLnBrk="0" hangingPunct="1">
        <a:lnSpc>
          <a:spcPct val="90000"/>
        </a:lnSpc>
        <a:spcBef>
          <a:spcPct val="20000"/>
        </a:spcBef>
        <a:spcAft>
          <a:spcPts val="0"/>
        </a:spcAft>
        <a:buClrTx/>
        <a:buSzPct val="80000"/>
        <a:buFont typeface="Arial" pitchFamily="34" charset="0"/>
        <a:buChar char="•"/>
        <a:tabLst/>
        <a:defRPr sz="3600" kern="1200" spc="-70" baseline="0">
          <a:gradFill>
            <a:gsLst>
              <a:gs pos="1250">
                <a:schemeClr val="bg2"/>
              </a:gs>
              <a:gs pos="100000">
                <a:schemeClr val="bg2"/>
              </a:gs>
            </a:gsLst>
            <a:lin ang="5400000" scaled="0"/>
          </a:gradFill>
          <a:latin typeface="+mj-lt"/>
          <a:ea typeface="+mn-ea"/>
          <a:cs typeface="+mn-cs"/>
        </a:defRPr>
      </a:lvl1pPr>
      <a:lvl2pPr marL="573088" marR="0" indent="-233363" algn="l" defTabSz="914363"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bg2"/>
              </a:gs>
              <a:gs pos="100000">
                <a:schemeClr val="bg2"/>
              </a:gs>
            </a:gsLst>
            <a:lin ang="5400000" scaled="0"/>
          </a:gradFill>
          <a:latin typeface="+mn-lt"/>
          <a:ea typeface="+mn-ea"/>
          <a:cs typeface="+mn-cs"/>
        </a:defRPr>
      </a:lvl2pPr>
      <a:lvl3pPr marL="7985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798513" algn="l"/>
        </a:tabLst>
        <a:defRPr sz="2400" kern="1200" spc="0" baseline="0">
          <a:gradFill>
            <a:gsLst>
              <a:gs pos="1250">
                <a:schemeClr val="bg2"/>
              </a:gs>
              <a:gs pos="100000">
                <a:schemeClr val="bg2"/>
              </a:gs>
            </a:gsLst>
            <a:lin ang="5400000" scaled="0"/>
          </a:gradFill>
          <a:latin typeface="+mn-lt"/>
          <a:ea typeface="+mn-ea"/>
          <a:cs typeface="+mn-cs"/>
        </a:defRPr>
      </a:lvl3pPr>
      <a:lvl4pPr marL="1030288" marR="0" indent="-231775" algn="l" defTabSz="914363"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bg2"/>
              </a:gs>
              <a:gs pos="100000">
                <a:schemeClr val="bg2"/>
              </a:gs>
            </a:gsLst>
            <a:lin ang="5400000" scaled="0"/>
          </a:gradFill>
          <a:latin typeface="+mn-lt"/>
          <a:ea typeface="+mn-ea"/>
          <a:cs typeface="+mn-cs"/>
        </a:defRPr>
      </a:lvl4pPr>
      <a:lvl5pPr marL="1255713" marR="0" indent="-225425" algn="l" defTabSz="914363" rtl="0" eaLnBrk="1" fontAlgn="auto" latinLnBrk="0" hangingPunct="1">
        <a:lnSpc>
          <a:spcPct val="90000"/>
        </a:lnSpc>
        <a:spcBef>
          <a:spcPct val="20000"/>
        </a:spcBef>
        <a:spcAft>
          <a:spcPts val="0"/>
        </a:spcAft>
        <a:buClrTx/>
        <a:buSzPct val="90000"/>
        <a:buFont typeface="Wingdings" pitchFamily="2" charset="2"/>
        <a:buChar char=""/>
        <a:tabLst>
          <a:tab pos="1255713" algn="l"/>
        </a:tabLst>
        <a:defRPr sz="2000" kern="1200" spc="0" baseline="0">
          <a:gradFill>
            <a:gsLst>
              <a:gs pos="1250">
                <a:schemeClr val="bg2"/>
              </a:gs>
              <a:gs pos="100000">
                <a:schemeClr val="bg2"/>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5055429"/>
      </p:ext>
    </p:extLst>
  </p:cSld>
  <p:clrMap bg1="dk1" tx1="lt1" bg2="dk2" tx2="lt2" accent1="accent1" accent2="accent2" accent3="accent3" accent4="accent4" accent5="accent5" accent6="accent6" hlink="hlink" folHlink="folHlink"/>
  <p:sldLayoutIdLst>
    <p:sldLayoutId id="2147484150" r:id="rId1"/>
    <p:sldLayoutId id="2147484151" r:id="rId2"/>
    <p:sldLayoutId id="2147484152" r:id="rId3"/>
    <p:sldLayoutId id="2147484153" r:id="rId4"/>
    <p:sldLayoutId id="2147484154" r:id="rId5"/>
    <p:sldLayoutId id="2147484155" r:id="rId6"/>
    <p:sldLayoutId id="2147484156" r:id="rId7"/>
    <p:sldLayoutId id="2147484157" r:id="rId8"/>
    <p:sldLayoutId id="2147484158" r:id="rId9"/>
    <p:sldLayoutId id="2147484159" r:id="rId10"/>
    <p:sldLayoutId id="2147484160" r:id="rId11"/>
    <p:sldLayoutId id="2147484161" r:id="rId12"/>
  </p:sldLayoutIdLst>
  <p:transition>
    <p:fade/>
  </p:transition>
  <p:timing>
    <p:tnLst>
      <p:par>
        <p:cTn id="1" dur="indefinite" restart="never" nodeType="tmRoot"/>
      </p:par>
    </p:tnLst>
  </p:timing>
  <p:hf hdr="0" ftr="0" dt="0"/>
  <p:txStyles>
    <p:titleStyle>
      <a:lvl1pPr algn="l" defTabSz="914156" rtl="0" eaLnBrk="1" latinLnBrk="0" hangingPunct="1">
        <a:lnSpc>
          <a:spcPct val="90000"/>
        </a:lnSpc>
        <a:spcBef>
          <a:spcPct val="0"/>
        </a:spcBef>
        <a:buNone/>
        <a:defRPr lang="en-US" sz="5400" b="0" kern="1200" cap="none" spc="-100" baseline="0" dirty="0" smtClean="0">
          <a:ln w="3175">
            <a:noFill/>
          </a:ln>
          <a:gradFill>
            <a:gsLst>
              <a:gs pos="1250">
                <a:schemeClr val="tx1"/>
              </a:gs>
              <a:gs pos="100000">
                <a:schemeClr val="tx1"/>
              </a:gs>
            </a:gsLst>
            <a:lin ang="5400000" scaled="0"/>
          </a:gradFill>
          <a:effectLst/>
          <a:latin typeface="+mj-lt"/>
          <a:ea typeface="+mn-ea"/>
          <a:cs typeface="Arial" charset="0"/>
        </a:defRPr>
      </a:lvl1pPr>
    </p:titleStyle>
    <p:bodyStyle>
      <a:lvl1pPr marL="339648" marR="0" indent="-339648" algn="l" defTabSz="914156" rtl="0" eaLnBrk="1" fontAlgn="auto" latinLnBrk="0" hangingPunct="1">
        <a:lnSpc>
          <a:spcPct val="90000"/>
        </a:lnSpc>
        <a:spcBef>
          <a:spcPct val="20000"/>
        </a:spcBef>
        <a:spcAft>
          <a:spcPts val="0"/>
        </a:spcAft>
        <a:buClrTx/>
        <a:buSzPct val="90000"/>
        <a:buFont typeface="Arial" pitchFamily="34" charset="0"/>
        <a:buChar char="•"/>
        <a:tabLst/>
        <a:defRPr sz="3600" kern="1200" spc="-70" baseline="0">
          <a:gradFill>
            <a:gsLst>
              <a:gs pos="1250">
                <a:schemeClr val="tx1"/>
              </a:gs>
              <a:gs pos="100000">
                <a:schemeClr val="tx1"/>
              </a:gs>
            </a:gsLst>
            <a:lin ang="5400000" scaled="0"/>
          </a:gradFill>
          <a:latin typeface="+mj-lt"/>
          <a:ea typeface="+mn-ea"/>
          <a:cs typeface="+mn-cs"/>
        </a:defRPr>
      </a:lvl1pPr>
      <a:lvl2pPr marL="572958" marR="0" indent="-233310" algn="l" defTabSz="914156" rtl="0" eaLnBrk="1" fontAlgn="auto" latinLnBrk="0" hangingPunct="1">
        <a:lnSpc>
          <a:spcPct val="90000"/>
        </a:lnSpc>
        <a:spcBef>
          <a:spcPct val="20000"/>
        </a:spcBef>
        <a:spcAft>
          <a:spcPts val="0"/>
        </a:spcAft>
        <a:buClrTx/>
        <a:buSzPct val="90000"/>
        <a:buFont typeface="Wingdings" pitchFamily="2" charset="2"/>
        <a:buChar char=""/>
        <a:tabLst/>
        <a:defRPr sz="2400" kern="1200" spc="0" baseline="0">
          <a:gradFill>
            <a:gsLst>
              <a:gs pos="1250">
                <a:schemeClr val="tx1"/>
              </a:gs>
              <a:gs pos="100000">
                <a:schemeClr val="tx1"/>
              </a:gs>
            </a:gsLst>
            <a:lin ang="5400000" scaled="0"/>
          </a:gradFill>
          <a:latin typeface="+mn-lt"/>
          <a:ea typeface="+mn-ea"/>
          <a:cs typeface="+mn-cs"/>
        </a:defRPr>
      </a:lvl2pPr>
      <a:lvl3pPr marL="798331"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798331" algn="l"/>
        </a:tabLst>
        <a:defRPr sz="2400" kern="1200" spc="0" baseline="0">
          <a:gradFill>
            <a:gsLst>
              <a:gs pos="1250">
                <a:schemeClr val="tx1"/>
              </a:gs>
              <a:gs pos="100000">
                <a:schemeClr val="tx1"/>
              </a:gs>
            </a:gsLst>
            <a:lin ang="5400000" scaled="0"/>
          </a:gradFill>
          <a:latin typeface="+mn-lt"/>
          <a:ea typeface="+mn-ea"/>
          <a:cs typeface="+mn-cs"/>
        </a:defRPr>
      </a:lvl3pPr>
      <a:lvl4pPr marL="1030054" marR="0" indent="-231722" algn="l" defTabSz="914156" rtl="0" eaLnBrk="1" fontAlgn="auto" latinLnBrk="0" hangingPunct="1">
        <a:lnSpc>
          <a:spcPct val="90000"/>
        </a:lnSpc>
        <a:spcBef>
          <a:spcPct val="20000"/>
        </a:spcBef>
        <a:spcAft>
          <a:spcPts val="0"/>
        </a:spcAft>
        <a:buClrTx/>
        <a:buSzPct val="90000"/>
        <a:buFont typeface="Wingdings" pitchFamily="2" charset="2"/>
        <a:buChar char=""/>
        <a:tabLst/>
        <a:defRPr sz="2000" kern="1200" spc="0" baseline="0">
          <a:gradFill>
            <a:gsLst>
              <a:gs pos="1250">
                <a:schemeClr val="tx1"/>
              </a:gs>
              <a:gs pos="100000">
                <a:schemeClr val="tx1"/>
              </a:gs>
            </a:gsLst>
            <a:lin ang="5400000" scaled="0"/>
          </a:gradFill>
          <a:latin typeface="+mn-lt"/>
          <a:ea typeface="+mn-ea"/>
          <a:cs typeface="+mn-cs"/>
        </a:defRPr>
      </a:lvl4pPr>
      <a:lvl5pPr marL="1255428" marR="0" indent="-225374" algn="l" defTabSz="914156" rtl="0" eaLnBrk="1" fontAlgn="auto" latinLnBrk="0" hangingPunct="1">
        <a:lnSpc>
          <a:spcPct val="90000"/>
        </a:lnSpc>
        <a:spcBef>
          <a:spcPct val="20000"/>
        </a:spcBef>
        <a:spcAft>
          <a:spcPts val="0"/>
        </a:spcAft>
        <a:buClrTx/>
        <a:buSzPct val="90000"/>
        <a:buFont typeface="Wingdings" pitchFamily="2" charset="2"/>
        <a:buChar char=""/>
        <a:tabLst>
          <a:tab pos="1255428" algn="l"/>
        </a:tabLst>
        <a:defRPr sz="2000" kern="1200" spc="0" baseline="0">
          <a:gradFill>
            <a:gsLst>
              <a:gs pos="1250">
                <a:schemeClr val="tx1"/>
              </a:gs>
              <a:gs pos="100000">
                <a:schemeClr val="tx1"/>
              </a:gs>
            </a:gsLst>
            <a:lin ang="5400000" scaled="0"/>
          </a:gradFill>
          <a:latin typeface="+mn-lt"/>
          <a:ea typeface="+mn-ea"/>
          <a:cs typeface="+mn-cs"/>
        </a:defRPr>
      </a:lvl5pPr>
      <a:lvl6pPr marL="2513929"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07"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085"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164" indent="-228539" algn="l" defTabSz="914156"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156" rtl="0" eaLnBrk="1" latinLnBrk="0" hangingPunct="1">
        <a:defRPr sz="1800" kern="1200">
          <a:solidFill>
            <a:schemeClr val="tx1"/>
          </a:solidFill>
          <a:latin typeface="+mn-lt"/>
          <a:ea typeface="+mn-ea"/>
          <a:cs typeface="+mn-cs"/>
        </a:defRPr>
      </a:lvl1pPr>
      <a:lvl2pPr marL="457078" algn="l" defTabSz="914156" rtl="0" eaLnBrk="1" latinLnBrk="0" hangingPunct="1">
        <a:defRPr sz="1800" kern="1200">
          <a:solidFill>
            <a:schemeClr val="tx1"/>
          </a:solidFill>
          <a:latin typeface="+mn-lt"/>
          <a:ea typeface="+mn-ea"/>
          <a:cs typeface="+mn-cs"/>
        </a:defRPr>
      </a:lvl2pPr>
      <a:lvl3pPr marL="914156" algn="l" defTabSz="914156" rtl="0" eaLnBrk="1" latinLnBrk="0" hangingPunct="1">
        <a:defRPr sz="1800" kern="1200">
          <a:solidFill>
            <a:schemeClr val="tx1"/>
          </a:solidFill>
          <a:latin typeface="+mn-lt"/>
          <a:ea typeface="+mn-ea"/>
          <a:cs typeface="+mn-cs"/>
        </a:defRPr>
      </a:lvl3pPr>
      <a:lvl4pPr marL="1371233" algn="l" defTabSz="914156" rtl="0" eaLnBrk="1" latinLnBrk="0" hangingPunct="1">
        <a:defRPr sz="1800" kern="1200">
          <a:solidFill>
            <a:schemeClr val="tx1"/>
          </a:solidFill>
          <a:latin typeface="+mn-lt"/>
          <a:ea typeface="+mn-ea"/>
          <a:cs typeface="+mn-cs"/>
        </a:defRPr>
      </a:lvl4pPr>
      <a:lvl5pPr marL="1828313" algn="l" defTabSz="914156" rtl="0" eaLnBrk="1" latinLnBrk="0" hangingPunct="1">
        <a:defRPr sz="1800" kern="1200">
          <a:solidFill>
            <a:schemeClr val="tx1"/>
          </a:solidFill>
          <a:latin typeface="+mn-lt"/>
          <a:ea typeface="+mn-ea"/>
          <a:cs typeface="+mn-cs"/>
        </a:defRPr>
      </a:lvl5pPr>
      <a:lvl6pPr marL="2285391" algn="l" defTabSz="914156" rtl="0" eaLnBrk="1" latinLnBrk="0" hangingPunct="1">
        <a:defRPr sz="1800" kern="1200">
          <a:solidFill>
            <a:schemeClr val="tx1"/>
          </a:solidFill>
          <a:latin typeface="+mn-lt"/>
          <a:ea typeface="+mn-ea"/>
          <a:cs typeface="+mn-cs"/>
        </a:defRPr>
      </a:lvl6pPr>
      <a:lvl7pPr marL="2742468" algn="l" defTabSz="914156" rtl="0" eaLnBrk="1" latinLnBrk="0" hangingPunct="1">
        <a:defRPr sz="1800" kern="1200">
          <a:solidFill>
            <a:schemeClr val="tx1"/>
          </a:solidFill>
          <a:latin typeface="+mn-lt"/>
          <a:ea typeface="+mn-ea"/>
          <a:cs typeface="+mn-cs"/>
        </a:defRPr>
      </a:lvl7pPr>
      <a:lvl8pPr marL="3199546" algn="l" defTabSz="914156" rtl="0" eaLnBrk="1" latinLnBrk="0" hangingPunct="1">
        <a:defRPr sz="1800" kern="1200">
          <a:solidFill>
            <a:schemeClr val="tx1"/>
          </a:solidFill>
          <a:latin typeface="+mn-lt"/>
          <a:ea typeface="+mn-ea"/>
          <a:cs typeface="+mn-cs"/>
        </a:defRPr>
      </a:lvl8pPr>
      <a:lvl9pPr marL="3656624" algn="l" defTabSz="91415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7.xml"/><Relationship Id="rId4" Type="http://schemas.openxmlformats.org/officeDocument/2006/relationships/image" Target="../media/image10.jpe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6.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8.xml"/><Relationship Id="rId4" Type="http://schemas.openxmlformats.org/officeDocument/2006/relationships/image" Target="../media/image7.emf"/></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30.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8" Type="http://schemas.openxmlformats.org/officeDocument/2006/relationships/hyperlink" Target="https://twitter.com/RadiAtanassov" TargetMode="External"/><Relationship Id="rId3" Type="http://schemas.openxmlformats.org/officeDocument/2006/relationships/image" Target="../media/image12.jpeg"/><Relationship Id="rId7" Type="http://schemas.openxmlformats.org/officeDocument/2006/relationships/hyperlink" Target="https://twitter.com/mdmb54" TargetMode="External"/><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hyperlink" Target="https://twitter.com/planewilson" TargetMode="External"/><Relationship Id="rId5" Type="http://schemas.openxmlformats.org/officeDocument/2006/relationships/hyperlink" Target="https://twitter.com/erwinvanhunen" TargetMode="External"/><Relationship Id="rId4" Type="http://schemas.openxmlformats.org/officeDocument/2006/relationships/hyperlink" Target="https://twitter.com/andrewconnell" TargetMode="External"/><Relationship Id="rId9" Type="http://schemas.openxmlformats.org/officeDocument/2006/relationships/hyperlink" Target="https://twitter.com/vrdm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PnP Community Call – </a:t>
            </a:r>
            <a:r>
              <a:rPr lang="en-US" dirty="0" smtClean="0"/>
              <a:t>December 2014</a:t>
            </a:r>
            <a:endParaRPr lang="en-US" dirty="0"/>
          </a:p>
        </p:txBody>
      </p:sp>
      <p:sp>
        <p:nvSpPr>
          <p:cNvPr id="6" name="Text Placeholder 5"/>
          <p:cNvSpPr>
            <a:spLocks noGrp="1"/>
          </p:cNvSpPr>
          <p:nvPr>
            <p:ph type="body" sz="quarter" idx="12"/>
          </p:nvPr>
        </p:nvSpPr>
        <p:spPr/>
        <p:txBody>
          <a:bodyPr/>
          <a:lstStyle/>
          <a:p>
            <a:r>
              <a:rPr lang="en-US" dirty="0" smtClean="0"/>
              <a:t>PnP Core Team</a:t>
            </a:r>
            <a:endParaRPr lang="en-US" dirty="0"/>
          </a:p>
        </p:txBody>
      </p:sp>
      <p:sp>
        <p:nvSpPr>
          <p:cNvPr id="4" name="TextBox 3"/>
          <p:cNvSpPr txBox="1"/>
          <p:nvPr/>
        </p:nvSpPr>
        <p:spPr>
          <a:xfrm>
            <a:off x="0" y="0"/>
            <a:ext cx="7207248" cy="1274270"/>
          </a:xfrm>
          <a:prstGeom prst="rect">
            <a:avLst/>
          </a:prstGeom>
          <a:noFill/>
        </p:spPr>
        <p:txBody>
          <a:bodyPr wrap="square" lIns="179114" tIns="143293" rIns="179114" bIns="143293" rtlCol="0">
            <a:spAutoFit/>
          </a:bodyPr>
          <a:lstStyle/>
          <a:p>
            <a:pPr defTabSz="913375">
              <a:lnSpc>
                <a:spcPct val="90000"/>
              </a:lnSpc>
              <a:spcAft>
                <a:spcPts val="588"/>
              </a:spcAft>
            </a:pPr>
            <a:r>
              <a:rPr lang="en-US" sz="2000" u="sng" dirty="0" smtClean="0">
                <a:solidFill>
                  <a:schemeClr val="tx1">
                    <a:lumMod val="65000"/>
                    <a:lumOff val="35000"/>
                  </a:schemeClr>
                </a:solidFill>
                <a:latin typeface="Segoe UI Light"/>
              </a:rPr>
              <a:t>aka.ms/</a:t>
            </a:r>
            <a:r>
              <a:rPr lang="en-US" sz="2000" u="sng" dirty="0" err="1" smtClean="0">
                <a:solidFill>
                  <a:schemeClr val="tx1">
                    <a:lumMod val="65000"/>
                    <a:lumOff val="35000"/>
                  </a:schemeClr>
                </a:solidFill>
                <a:latin typeface="Segoe UI Light"/>
              </a:rPr>
              <a:t>OfficeDevPnP</a:t>
            </a:r>
            <a:endParaRPr lang="en-US" sz="2000" u="sng" dirty="0" smtClean="0">
              <a:solidFill>
                <a:schemeClr val="tx1">
                  <a:lumMod val="65000"/>
                  <a:lumOff val="35000"/>
                </a:schemeClr>
              </a:solidFill>
              <a:latin typeface="Segoe UI Light"/>
            </a:endParaRPr>
          </a:p>
          <a:p>
            <a:pPr defTabSz="913375">
              <a:lnSpc>
                <a:spcPct val="90000"/>
              </a:lnSpc>
              <a:spcAft>
                <a:spcPts val="588"/>
              </a:spcAft>
            </a:pPr>
            <a:r>
              <a:rPr lang="en-US" sz="2000" u="sng" dirty="0" smtClean="0">
                <a:solidFill>
                  <a:schemeClr val="tx1">
                    <a:lumMod val="65000"/>
                    <a:lumOff val="35000"/>
                  </a:schemeClr>
                </a:solidFill>
                <a:latin typeface="Segoe UI Light"/>
              </a:rPr>
              <a:t>aka.ms/</a:t>
            </a:r>
            <a:r>
              <a:rPr lang="en-US" sz="2000" u="sng" dirty="0" err="1" smtClean="0">
                <a:solidFill>
                  <a:schemeClr val="tx1">
                    <a:lumMod val="65000"/>
                    <a:lumOff val="35000"/>
                  </a:schemeClr>
                </a:solidFill>
                <a:latin typeface="Segoe UI Light"/>
              </a:rPr>
              <a:t>OfficeDevPnPYammer</a:t>
            </a:r>
            <a:endParaRPr lang="en-US" sz="2000" u="sng" dirty="0" smtClean="0">
              <a:solidFill>
                <a:schemeClr val="tx1">
                  <a:lumMod val="65000"/>
                  <a:lumOff val="35000"/>
                </a:schemeClr>
              </a:solidFill>
              <a:latin typeface="Segoe UI Light"/>
            </a:endParaRPr>
          </a:p>
          <a:p>
            <a:pPr defTabSz="913375">
              <a:lnSpc>
                <a:spcPct val="90000"/>
              </a:lnSpc>
              <a:spcAft>
                <a:spcPts val="588"/>
              </a:spcAft>
            </a:pPr>
            <a:r>
              <a:rPr lang="en-US" sz="2000" u="sng" dirty="0" smtClean="0">
                <a:solidFill>
                  <a:schemeClr val="tx1">
                    <a:lumMod val="65000"/>
                    <a:lumOff val="35000"/>
                  </a:schemeClr>
                </a:solidFill>
                <a:latin typeface="Segoe UI Light"/>
              </a:rPr>
              <a:t>aka.ms/</a:t>
            </a:r>
            <a:r>
              <a:rPr lang="en-US" sz="2000" u="sng" dirty="0" err="1" smtClean="0">
                <a:solidFill>
                  <a:schemeClr val="tx1">
                    <a:lumMod val="65000"/>
                    <a:lumOff val="35000"/>
                  </a:schemeClr>
                </a:solidFill>
                <a:latin typeface="Segoe UI Light"/>
              </a:rPr>
              <a:t>OfficeDevPnPGuidance</a:t>
            </a:r>
            <a:endParaRPr lang="en-US" sz="2000" u="sng" dirty="0">
              <a:solidFill>
                <a:schemeClr val="tx1">
                  <a:lumMod val="65000"/>
                  <a:lumOff val="35000"/>
                </a:schemeClr>
              </a:solidFill>
              <a:latin typeface="Segoe UI Light"/>
            </a:endParaRPr>
          </a:p>
        </p:txBody>
      </p:sp>
    </p:spTree>
    <p:extLst>
      <p:ext uri="{BB962C8B-B14F-4D97-AF65-F5344CB8AC3E}">
        <p14:creationId xmlns:p14="http://schemas.microsoft.com/office/powerpoint/2010/main" val="48924658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Monthly schedule</a:t>
            </a:r>
            <a:endParaRPr lang="en-GB" dirty="0"/>
          </a:p>
        </p:txBody>
      </p:sp>
      <p:sp>
        <p:nvSpPr>
          <p:cNvPr id="3" name="Text Placeholder 2"/>
          <p:cNvSpPr>
            <a:spLocks noGrp="1"/>
          </p:cNvSpPr>
          <p:nvPr>
            <p:ph type="body" sz="quarter" idx="10"/>
          </p:nvPr>
        </p:nvSpPr>
        <p:spPr/>
        <p:txBody>
          <a:bodyPr/>
          <a:lstStyle/>
          <a:p>
            <a:r>
              <a:rPr lang="en-US" dirty="0" smtClean="0"/>
              <a:t>New schedule starting from January 2015</a:t>
            </a:r>
          </a:p>
          <a:p>
            <a:r>
              <a:rPr lang="en-US" dirty="0" smtClean="0"/>
              <a:t>Master merge first Friday of the month</a:t>
            </a:r>
          </a:p>
          <a:p>
            <a:r>
              <a:rPr lang="en-US" dirty="0" smtClean="0"/>
              <a:t>Monthly call on 2</a:t>
            </a:r>
            <a:r>
              <a:rPr lang="en-US" baseline="30000" dirty="0" smtClean="0"/>
              <a:t>nd</a:t>
            </a:r>
            <a:r>
              <a:rPr lang="en-US" dirty="0" smtClean="0"/>
              <a:t> Tuesday on each month</a:t>
            </a:r>
            <a:endParaRPr lang="en-GB" dirty="0"/>
          </a:p>
        </p:txBody>
      </p:sp>
    </p:spTree>
    <p:extLst>
      <p:ext uri="{BB962C8B-B14F-4D97-AF65-F5344CB8AC3E}">
        <p14:creationId xmlns:p14="http://schemas.microsoft.com/office/powerpoint/2010/main" val="3508217099"/>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New guidance repository</a:t>
            </a:r>
            <a:endParaRPr lang="en-GB" dirty="0"/>
          </a:p>
        </p:txBody>
      </p:sp>
      <p:sp>
        <p:nvSpPr>
          <p:cNvPr id="3" name="Text Placeholder 2"/>
          <p:cNvSpPr>
            <a:spLocks noGrp="1"/>
          </p:cNvSpPr>
          <p:nvPr>
            <p:ph type="body" sz="quarter" idx="10"/>
          </p:nvPr>
        </p:nvSpPr>
        <p:spPr/>
        <p:txBody>
          <a:bodyPr/>
          <a:lstStyle/>
          <a:p>
            <a:r>
              <a:rPr lang="en-US" sz="3200" dirty="0" smtClean="0"/>
              <a:t>Community contributions in format of generic articles</a:t>
            </a:r>
          </a:p>
          <a:p>
            <a:pPr lvl="1"/>
            <a:r>
              <a:rPr lang="en-US" sz="1800" dirty="0" smtClean="0"/>
              <a:t>Code documentation should concentrate on the what the code does</a:t>
            </a:r>
          </a:p>
          <a:p>
            <a:pPr lvl="1"/>
            <a:r>
              <a:rPr lang="en-US" sz="1800" dirty="0" smtClean="0"/>
              <a:t>Reasoning and background information should be in own article</a:t>
            </a:r>
          </a:p>
          <a:p>
            <a:r>
              <a:rPr lang="en-US" sz="3200" dirty="0" smtClean="0"/>
              <a:t>We are gradually moving to model where MSDN articles will be updated based on PRs in GitHub</a:t>
            </a:r>
          </a:p>
          <a:p>
            <a:pPr lvl="1"/>
            <a:r>
              <a:rPr lang="en-US" sz="1800" dirty="0" smtClean="0"/>
              <a:t>Solution packs will be added to MSDN around end of Jan timeframe</a:t>
            </a:r>
            <a:endParaRPr lang="en-US" sz="3200" dirty="0" smtClean="0"/>
          </a:p>
          <a:p>
            <a:r>
              <a:rPr lang="en-US" sz="3200" dirty="0" smtClean="0"/>
              <a:t>aka.ms/</a:t>
            </a:r>
            <a:r>
              <a:rPr lang="en-US" sz="3200" dirty="0" err="1" smtClean="0"/>
              <a:t>OfficeDevPnPGuidance</a:t>
            </a:r>
            <a:endParaRPr lang="en-US" sz="3200" dirty="0" smtClean="0"/>
          </a:p>
          <a:p>
            <a:pPr lvl="1"/>
            <a:r>
              <a:rPr lang="en-US" sz="1800" dirty="0" smtClean="0"/>
              <a:t>Still work in progress with contribution details</a:t>
            </a:r>
          </a:p>
          <a:p>
            <a:pPr lvl="1"/>
            <a:r>
              <a:rPr lang="en-US" sz="1800" dirty="0" smtClean="0"/>
              <a:t>Follows similar model as Azure</a:t>
            </a:r>
          </a:p>
          <a:p>
            <a:r>
              <a:rPr lang="en-US" sz="3400" dirty="0" smtClean="0"/>
              <a:t>Early guidance</a:t>
            </a:r>
          </a:p>
          <a:p>
            <a:pPr lvl="1"/>
            <a:r>
              <a:rPr lang="en-US" sz="1800" dirty="0" smtClean="0"/>
              <a:t>How </a:t>
            </a:r>
            <a:r>
              <a:rPr lang="en-US" sz="1800" dirty="0"/>
              <a:t>to handle OneDrive for Business </a:t>
            </a:r>
            <a:r>
              <a:rPr lang="en-US" sz="1800" dirty="0" smtClean="0"/>
              <a:t>customization (Vesa Juvonen)</a:t>
            </a:r>
          </a:p>
          <a:p>
            <a:pPr lvl="1"/>
            <a:r>
              <a:rPr lang="en-US" sz="1800" dirty="0"/>
              <a:t>How </a:t>
            </a:r>
            <a:r>
              <a:rPr lang="en-US" sz="1800" dirty="0"/>
              <a:t>to configure SharePoint Provider-Hosted Apps for </a:t>
            </a:r>
            <a:r>
              <a:rPr lang="en-US" sz="1800" dirty="0" smtClean="0"/>
              <a:t>distribution (Andrew Connell)</a:t>
            </a:r>
            <a:endParaRPr lang="en-US" sz="1800" dirty="0"/>
          </a:p>
          <a:p>
            <a:pPr lvl="1"/>
            <a:r>
              <a:rPr lang="en-US" sz="1800" dirty="0"/>
              <a:t>How </a:t>
            </a:r>
            <a:r>
              <a:rPr lang="en-US" sz="1800" dirty="0"/>
              <a:t>to configure Office 365 API Projects for </a:t>
            </a:r>
            <a:r>
              <a:rPr lang="en-US" sz="1800" dirty="0" smtClean="0"/>
              <a:t>distribution (</a:t>
            </a:r>
            <a:r>
              <a:rPr lang="en-US" sz="1800" dirty="0"/>
              <a:t>Andrew Connell</a:t>
            </a:r>
            <a:r>
              <a:rPr lang="en-US" sz="1800" dirty="0" smtClean="0"/>
              <a:t>)</a:t>
            </a:r>
            <a:endParaRPr lang="en-US" sz="1800" dirty="0"/>
          </a:p>
          <a:p>
            <a:endParaRPr lang="en-US" sz="3400" dirty="0"/>
          </a:p>
        </p:txBody>
      </p:sp>
    </p:spTree>
    <p:extLst>
      <p:ext uri="{BB962C8B-B14F-4D97-AF65-F5344CB8AC3E}">
        <p14:creationId xmlns:p14="http://schemas.microsoft.com/office/powerpoint/2010/main" val="199822133"/>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PnP Core Component moving to v1.0</a:t>
            </a:r>
            <a:endParaRPr lang="en-GB" dirty="0"/>
          </a:p>
        </p:txBody>
      </p:sp>
      <p:sp>
        <p:nvSpPr>
          <p:cNvPr id="3" name="Text Placeholder 2"/>
          <p:cNvSpPr>
            <a:spLocks noGrp="1"/>
          </p:cNvSpPr>
          <p:nvPr>
            <p:ph type="body" sz="quarter" idx="10"/>
          </p:nvPr>
        </p:nvSpPr>
        <p:spPr/>
        <p:txBody>
          <a:bodyPr/>
          <a:lstStyle/>
          <a:p>
            <a:r>
              <a:rPr lang="en-US" sz="3600" dirty="0" smtClean="0"/>
              <a:t>We target to release v1.0 of the Core component during March master merge</a:t>
            </a:r>
          </a:p>
          <a:p>
            <a:r>
              <a:rPr lang="en-US" sz="3600" dirty="0" smtClean="0"/>
              <a:t>Expected changes</a:t>
            </a:r>
          </a:p>
          <a:p>
            <a:pPr lvl="1"/>
            <a:r>
              <a:rPr lang="en-US" sz="2000" dirty="0" smtClean="0"/>
              <a:t>Removal of deprecated methods</a:t>
            </a:r>
          </a:p>
          <a:p>
            <a:pPr lvl="1"/>
            <a:r>
              <a:rPr lang="en-US" sz="2000" dirty="0" smtClean="0"/>
              <a:t>Removal of non Office365/SharePoint extensions</a:t>
            </a:r>
          </a:p>
          <a:p>
            <a:r>
              <a:rPr lang="en-US" sz="3600" dirty="0" smtClean="0"/>
              <a:t>Approach towards for v1.0 release</a:t>
            </a:r>
          </a:p>
          <a:p>
            <a:pPr lvl="1"/>
            <a:r>
              <a:rPr lang="en-US" sz="2000" dirty="0" smtClean="0"/>
              <a:t>Keep it simple</a:t>
            </a:r>
            <a:r>
              <a:rPr lang="en-GB" sz="2000" dirty="0" smtClean="0"/>
              <a:t>, keep it small</a:t>
            </a:r>
          </a:p>
          <a:p>
            <a:pPr lvl="1"/>
            <a:r>
              <a:rPr lang="en-US" sz="2000" dirty="0" smtClean="0"/>
              <a:t>Use class model for complex methods</a:t>
            </a:r>
          </a:p>
          <a:p>
            <a:pPr lvl="1"/>
            <a:r>
              <a:rPr lang="en-US" sz="2000" dirty="0" smtClean="0"/>
              <a:t>Use only when truly adds value, no 5 line methods</a:t>
            </a:r>
          </a:p>
          <a:p>
            <a:pPr lvl="1"/>
            <a:r>
              <a:rPr lang="en-US" sz="2000" dirty="0" smtClean="0"/>
              <a:t>Unit testing improvements</a:t>
            </a:r>
          </a:p>
        </p:txBody>
      </p:sp>
    </p:spTree>
    <p:extLst>
      <p:ext uri="{BB962C8B-B14F-4D97-AF65-F5344CB8AC3E}">
        <p14:creationId xmlns:p14="http://schemas.microsoft.com/office/powerpoint/2010/main" val="4292438885"/>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3">
            <a:extLst>
              <a:ext uri="{28A0092B-C50C-407E-A947-70E740481C1C}">
                <a14:useLocalDpi xmlns:a14="http://schemas.microsoft.com/office/drawing/2010/main" val="0"/>
              </a:ext>
            </a:extLst>
          </a:blip>
          <a:srcRect t="10931" b="4577"/>
          <a:stretch/>
        </p:blipFill>
        <p:spPr>
          <a:xfrm>
            <a:off x="-38280" y="-14548"/>
            <a:ext cx="12248482" cy="6872548"/>
          </a:xfrm>
          <a:prstGeom prst="rect">
            <a:avLst/>
          </a:prstGeom>
        </p:spPr>
      </p:pic>
      <p:sp>
        <p:nvSpPr>
          <p:cNvPr id="6" name="Rectangle 5"/>
          <p:cNvSpPr/>
          <p:nvPr/>
        </p:nvSpPr>
        <p:spPr bwMode="auto">
          <a:xfrm rot="16200000" flipH="1" flipV="1">
            <a:off x="2555043" y="-2593324"/>
            <a:ext cx="6858002" cy="12044649"/>
          </a:xfrm>
          <a:prstGeom prst="rect">
            <a:avLst/>
          </a:prstGeom>
          <a:gradFill>
            <a:gsLst>
              <a:gs pos="25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marL="342900" indent="-342900" algn="ctr" defTabSz="913513" fontAlgn="base">
              <a:spcBef>
                <a:spcPct val="0"/>
              </a:spcBef>
              <a:spcAft>
                <a:spcPct val="0"/>
              </a:spcAft>
              <a:buFont typeface="Arial" panose="020B0604020202020204" pitchFamily="34" charset="0"/>
              <a:buChar char="•"/>
            </a:pPr>
            <a:endParaRPr lang="en-US" sz="2298" dirty="0">
              <a:gradFill>
                <a:gsLst>
                  <a:gs pos="0">
                    <a:srgbClr val="FFFFFF"/>
                  </a:gs>
                  <a:gs pos="100000">
                    <a:srgbClr val="FFFFFF"/>
                  </a:gs>
                </a:gsLst>
                <a:lin ang="5400000" scaled="0"/>
              </a:gradFill>
            </a:endParaRPr>
          </a:p>
        </p:txBody>
      </p:sp>
      <p:sp>
        <p:nvSpPr>
          <p:cNvPr id="20" name="Title 1"/>
          <p:cNvSpPr txBox="1">
            <a:spLocks/>
          </p:cNvSpPr>
          <p:nvPr/>
        </p:nvSpPr>
        <p:spPr>
          <a:xfrm>
            <a:off x="425133" y="2781648"/>
            <a:ext cx="6441267" cy="1218478"/>
          </a:xfrm>
          <a:prstGeom prst="rect">
            <a:avLst/>
          </a:prstGeom>
        </p:spPr>
        <p:txBody>
          <a:bodyPr/>
          <a:lst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a:lstStyle>
          <a:p>
            <a:pPr>
              <a:lnSpc>
                <a:spcPct val="80000"/>
              </a:lnSpc>
            </a:pPr>
            <a:endParaRPr lang="en-US" sz="7200" dirty="0">
              <a:solidFill>
                <a:schemeClr val="bg1"/>
              </a:solidFill>
            </a:endParaRPr>
          </a:p>
        </p:txBody>
      </p:sp>
      <p:sp>
        <p:nvSpPr>
          <p:cNvPr id="2" name="Title 1"/>
          <p:cNvSpPr>
            <a:spLocks noGrp="1"/>
          </p:cNvSpPr>
          <p:nvPr>
            <p:ph type="title"/>
          </p:nvPr>
        </p:nvSpPr>
        <p:spPr/>
        <p:txBody>
          <a:bodyPr/>
          <a:lstStyle/>
          <a:p>
            <a:r>
              <a:rPr lang="en-US" dirty="0" smtClean="0">
                <a:solidFill>
                  <a:schemeClr val="bg1"/>
                </a:solidFill>
              </a:rPr>
              <a:t>Roadmap – </a:t>
            </a:r>
            <a:r>
              <a:rPr lang="en-US" dirty="0" smtClean="0">
                <a:solidFill>
                  <a:schemeClr val="bg1"/>
                </a:solidFill>
              </a:rPr>
              <a:t>Something in the </a:t>
            </a:r>
            <a:r>
              <a:rPr lang="en-US" dirty="0" err="1" smtClean="0">
                <a:solidFill>
                  <a:schemeClr val="bg1"/>
                </a:solidFill>
              </a:rPr>
              <a:t>todo</a:t>
            </a:r>
            <a:r>
              <a:rPr lang="en-US" dirty="0" smtClean="0">
                <a:solidFill>
                  <a:schemeClr val="bg1"/>
                </a:solidFill>
              </a:rPr>
              <a:t> list</a:t>
            </a:r>
            <a:endParaRPr lang="en-US" dirty="0">
              <a:solidFill>
                <a:schemeClr val="bg1"/>
              </a:solidFill>
            </a:endParaRPr>
          </a:p>
        </p:txBody>
      </p:sp>
      <p:sp>
        <p:nvSpPr>
          <p:cNvPr id="3" name="TextBox 2"/>
          <p:cNvSpPr txBox="1"/>
          <p:nvPr/>
        </p:nvSpPr>
        <p:spPr>
          <a:xfrm>
            <a:off x="519112" y="1205098"/>
            <a:ext cx="5436520" cy="4801314"/>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US" sz="2400" spc="-70" dirty="0" smtClean="0">
                <a:solidFill>
                  <a:schemeClr val="bg1"/>
                </a:solidFill>
                <a:latin typeface="+mj-lt"/>
              </a:rPr>
              <a:t>Starter kits</a:t>
            </a:r>
          </a:p>
          <a:p>
            <a:pPr marL="800082" lvl="1" indent="-342900">
              <a:buFont typeface="Arial" panose="020B0604020202020204" pitchFamily="34" charset="0"/>
              <a:buChar char="•"/>
            </a:pPr>
            <a:r>
              <a:rPr lang="en-US" sz="2000" spc="-70" dirty="0" smtClean="0">
                <a:solidFill>
                  <a:schemeClr val="bg1"/>
                </a:solidFill>
                <a:latin typeface="+mj-lt"/>
              </a:rPr>
              <a:t>Provisioning</a:t>
            </a:r>
          </a:p>
          <a:p>
            <a:pPr marL="800082" lvl="1" indent="-342900">
              <a:buFont typeface="Arial" panose="020B0604020202020204" pitchFamily="34" charset="0"/>
              <a:buChar char="•"/>
            </a:pPr>
            <a:r>
              <a:rPr lang="en-US" sz="2000" spc="-70" dirty="0" smtClean="0">
                <a:solidFill>
                  <a:schemeClr val="bg1"/>
                </a:solidFill>
                <a:latin typeface="+mj-lt"/>
              </a:rPr>
              <a:t>Remote timer jobs</a:t>
            </a:r>
            <a:endParaRPr lang="en-US" sz="2000" spc="-70" dirty="0">
              <a:solidFill>
                <a:schemeClr val="bg1"/>
              </a:solidFill>
              <a:latin typeface="+mj-lt"/>
            </a:endParaRPr>
          </a:p>
          <a:p>
            <a:pPr marL="342900" indent="-342900">
              <a:buFont typeface="Arial" panose="020B0604020202020204" pitchFamily="34" charset="0"/>
              <a:buChar char="•"/>
            </a:pPr>
            <a:r>
              <a:rPr lang="en-US" sz="2400" spc="-70" dirty="0" smtClean="0">
                <a:solidFill>
                  <a:schemeClr val="bg1"/>
                </a:solidFill>
                <a:latin typeface="+mj-lt"/>
              </a:rPr>
              <a:t>Improvements </a:t>
            </a:r>
            <a:r>
              <a:rPr lang="en-US" sz="2400" spc="-70" dirty="0">
                <a:solidFill>
                  <a:schemeClr val="bg1"/>
                </a:solidFill>
                <a:latin typeface="+mj-lt"/>
              </a:rPr>
              <a:t>to core </a:t>
            </a:r>
            <a:r>
              <a:rPr lang="en-US" sz="2400" spc="-70" dirty="0" smtClean="0">
                <a:solidFill>
                  <a:schemeClr val="bg1"/>
                </a:solidFill>
                <a:latin typeface="+mj-lt"/>
              </a:rPr>
              <a:t>component</a:t>
            </a:r>
          </a:p>
          <a:p>
            <a:pPr marL="800082" lvl="1" indent="-342900">
              <a:buFont typeface="Arial" panose="020B0604020202020204" pitchFamily="34" charset="0"/>
              <a:buChar char="•"/>
            </a:pPr>
            <a:r>
              <a:rPr lang="en-US" sz="2000" spc="-70" dirty="0" smtClean="0">
                <a:solidFill>
                  <a:schemeClr val="bg1"/>
                </a:solidFill>
                <a:latin typeface="+mj-lt"/>
              </a:rPr>
              <a:t>Unit testing, logging, other stuff</a:t>
            </a:r>
            <a:endParaRPr lang="en-US" sz="2000" spc="-70" dirty="0">
              <a:solidFill>
                <a:schemeClr val="bg1"/>
              </a:solidFill>
              <a:latin typeface="+mj-lt"/>
            </a:endParaRPr>
          </a:p>
          <a:p>
            <a:pPr marL="342900" indent="-342900">
              <a:buFont typeface="Arial" panose="020B0604020202020204" pitchFamily="34" charset="0"/>
              <a:buChar char="•"/>
            </a:pPr>
            <a:r>
              <a:rPr lang="en-US" sz="2400" spc="-70" dirty="0" smtClean="0">
                <a:solidFill>
                  <a:schemeClr val="bg1"/>
                </a:solidFill>
                <a:latin typeface="+mj-lt"/>
              </a:rPr>
              <a:t>Guidance to new repository</a:t>
            </a:r>
            <a:endParaRPr lang="en-US" sz="2400" spc="-70" dirty="0" smtClean="0">
              <a:solidFill>
                <a:schemeClr val="bg1"/>
              </a:solidFill>
              <a:latin typeface="+mj-lt"/>
            </a:endParaRPr>
          </a:p>
          <a:p>
            <a:pPr marL="800082" lvl="1" indent="-342900">
              <a:buFont typeface="Arial" panose="020B0604020202020204" pitchFamily="34" charset="0"/>
              <a:buChar char="•"/>
            </a:pPr>
            <a:r>
              <a:rPr lang="en-US" sz="2000" spc="-70" dirty="0" smtClean="0">
                <a:solidFill>
                  <a:schemeClr val="bg1"/>
                </a:solidFill>
                <a:latin typeface="+mj-lt"/>
              </a:rPr>
              <a:t>Application </a:t>
            </a:r>
            <a:r>
              <a:rPr lang="en-US" sz="2000" spc="-70" dirty="0">
                <a:solidFill>
                  <a:schemeClr val="bg1"/>
                </a:solidFill>
                <a:latin typeface="+mj-lt"/>
              </a:rPr>
              <a:t>Life Cycle for app model</a:t>
            </a:r>
          </a:p>
          <a:p>
            <a:pPr marL="800082" lvl="1" indent="-342900">
              <a:buFont typeface="Arial" panose="020B0604020202020204" pitchFamily="34" charset="0"/>
              <a:buChar char="•"/>
            </a:pPr>
            <a:r>
              <a:rPr lang="en-US" sz="2000" spc="-70" dirty="0" smtClean="0">
                <a:solidFill>
                  <a:schemeClr val="bg1"/>
                </a:solidFill>
                <a:latin typeface="+mj-lt"/>
              </a:rPr>
              <a:t>Design </a:t>
            </a:r>
            <a:r>
              <a:rPr lang="en-US" sz="2000" spc="-70" dirty="0">
                <a:solidFill>
                  <a:schemeClr val="bg1"/>
                </a:solidFill>
                <a:latin typeface="+mj-lt"/>
              </a:rPr>
              <a:t>patterns for App model based implementation</a:t>
            </a:r>
          </a:p>
          <a:p>
            <a:pPr marL="800082" lvl="1" indent="-342900">
              <a:buFont typeface="Arial" panose="020B0604020202020204" pitchFamily="34" charset="0"/>
              <a:buChar char="•"/>
            </a:pPr>
            <a:r>
              <a:rPr lang="en-US" sz="2000" spc="-70" dirty="0" smtClean="0">
                <a:solidFill>
                  <a:schemeClr val="bg1"/>
                </a:solidFill>
                <a:latin typeface="+mj-lt"/>
              </a:rPr>
              <a:t>Transformation </a:t>
            </a:r>
            <a:r>
              <a:rPr lang="en-US" sz="2000" spc="-70" dirty="0">
                <a:solidFill>
                  <a:schemeClr val="bg1"/>
                </a:solidFill>
                <a:latin typeface="+mj-lt"/>
              </a:rPr>
              <a:t>guidance for existing </a:t>
            </a:r>
            <a:r>
              <a:rPr lang="en-US" sz="2000" spc="-70" dirty="0" smtClean="0">
                <a:solidFill>
                  <a:schemeClr val="bg1"/>
                </a:solidFill>
                <a:latin typeface="+mj-lt"/>
              </a:rPr>
              <a:t>customizations</a:t>
            </a:r>
            <a:endParaRPr lang="en-US" sz="2000" spc="-70" dirty="0">
              <a:solidFill>
                <a:schemeClr val="bg1"/>
              </a:solidFill>
              <a:latin typeface="+mj-lt"/>
            </a:endParaRPr>
          </a:p>
          <a:p>
            <a:pPr marL="800082" lvl="1" indent="-342900">
              <a:buFont typeface="Arial" panose="020B0604020202020204" pitchFamily="34" charset="0"/>
              <a:buChar char="•"/>
            </a:pPr>
            <a:r>
              <a:rPr lang="en-US" sz="2000" spc="-70" dirty="0" smtClean="0">
                <a:solidFill>
                  <a:schemeClr val="bg1"/>
                </a:solidFill>
                <a:latin typeface="+mj-lt"/>
              </a:rPr>
              <a:t>App </a:t>
            </a:r>
            <a:r>
              <a:rPr lang="en-US" sz="2000" spc="-70" dirty="0">
                <a:solidFill>
                  <a:schemeClr val="bg1"/>
                </a:solidFill>
                <a:latin typeface="+mj-lt"/>
              </a:rPr>
              <a:t>model impact for enterprise architecture</a:t>
            </a:r>
          </a:p>
          <a:p>
            <a:pPr marL="800082" lvl="1" indent="-342900">
              <a:buFont typeface="Arial" panose="020B0604020202020204" pitchFamily="34" charset="0"/>
              <a:buChar char="•"/>
            </a:pPr>
            <a:r>
              <a:rPr lang="en-US" sz="2000" spc="-70" dirty="0" smtClean="0">
                <a:solidFill>
                  <a:schemeClr val="bg1"/>
                </a:solidFill>
                <a:latin typeface="+mj-lt"/>
              </a:rPr>
              <a:t>Content </a:t>
            </a:r>
            <a:r>
              <a:rPr lang="en-US" sz="2000" spc="-70" dirty="0">
                <a:solidFill>
                  <a:schemeClr val="bg1"/>
                </a:solidFill>
                <a:latin typeface="+mj-lt"/>
              </a:rPr>
              <a:t>migration for app model </a:t>
            </a:r>
            <a:r>
              <a:rPr lang="en-US" sz="2000" spc="-70" dirty="0" smtClean="0">
                <a:solidFill>
                  <a:schemeClr val="bg1"/>
                </a:solidFill>
                <a:latin typeface="+mj-lt"/>
              </a:rPr>
              <a:t>implementation</a:t>
            </a:r>
          </a:p>
          <a:p>
            <a:pPr marL="800082" lvl="1" indent="-342900">
              <a:buFont typeface="Arial" panose="020B0604020202020204" pitchFamily="34" charset="0"/>
              <a:buChar char="•"/>
            </a:pPr>
            <a:r>
              <a:rPr lang="en-US" sz="2000" spc="-70" dirty="0" smtClean="0">
                <a:solidFill>
                  <a:schemeClr val="bg1"/>
                </a:solidFill>
                <a:latin typeface="+mj-lt"/>
              </a:rPr>
              <a:t>Continuous integration</a:t>
            </a:r>
            <a:endParaRPr lang="en-US" sz="2000" spc="-70" dirty="0">
              <a:solidFill>
                <a:schemeClr val="bg1"/>
              </a:solidFill>
              <a:latin typeface="+mj-lt"/>
            </a:endParaRPr>
          </a:p>
        </p:txBody>
      </p:sp>
      <p:sp>
        <p:nvSpPr>
          <p:cNvPr id="4" name="TextBox 3"/>
          <p:cNvSpPr txBox="1"/>
          <p:nvPr/>
        </p:nvSpPr>
        <p:spPr>
          <a:xfrm>
            <a:off x="106698" y="6412443"/>
            <a:ext cx="4109043" cy="369332"/>
          </a:xfrm>
          <a:prstGeom prst="rect">
            <a:avLst/>
          </a:prstGeom>
          <a:noFill/>
        </p:spPr>
        <p:txBody>
          <a:bodyPr wrap="square" lIns="0" tIns="0" rIns="0" bIns="0" rtlCol="0">
            <a:spAutoFit/>
          </a:bodyPr>
          <a:lstStyle/>
          <a:p>
            <a:r>
              <a:rPr lang="en-US" sz="1200" spc="-70" dirty="0" smtClean="0">
                <a:solidFill>
                  <a:schemeClr val="bg1"/>
                </a:solidFill>
              </a:rPr>
              <a:t>We have few initiates to get this moving, while Core team has been too</a:t>
            </a:r>
            <a:r>
              <a:rPr lang="en-GB" sz="1200" spc="-70" dirty="0" smtClean="0">
                <a:solidFill>
                  <a:schemeClr val="bg1"/>
                </a:solidFill>
              </a:rPr>
              <a:t> </a:t>
            </a:r>
            <a:r>
              <a:rPr lang="en-GB" sz="1200" spc="-70" dirty="0" smtClean="0">
                <a:solidFill>
                  <a:schemeClr val="bg1"/>
                </a:solidFill>
              </a:rPr>
              <a:t>busy with customer facing work...</a:t>
            </a:r>
            <a:endParaRPr lang="en-US" sz="1200" spc="-70" dirty="0" smtClean="0">
              <a:solidFill>
                <a:schemeClr val="bg1"/>
              </a:solidFill>
            </a:endParaRPr>
          </a:p>
        </p:txBody>
      </p:sp>
    </p:spTree>
    <p:extLst>
      <p:ext uri="{BB962C8B-B14F-4D97-AF65-F5344CB8AC3E}">
        <p14:creationId xmlns:p14="http://schemas.microsoft.com/office/powerpoint/2010/main" val="3053103542"/>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15656"/>
          <a:stretch/>
        </p:blipFill>
        <p:spPr>
          <a:xfrm>
            <a:off x="-36682" y="897"/>
            <a:ext cx="12239280" cy="6877231"/>
          </a:xfrm>
          <a:prstGeom prst="rect">
            <a:avLst/>
          </a:prstGeom>
        </p:spPr>
      </p:pic>
      <p:sp>
        <p:nvSpPr>
          <p:cNvPr id="5" name="Rectangle 4"/>
          <p:cNvSpPr/>
          <p:nvPr/>
        </p:nvSpPr>
        <p:spPr bwMode="auto">
          <a:xfrm rot="16200000" flipH="1" flipV="1">
            <a:off x="2556467" y="-2590901"/>
            <a:ext cx="6855243" cy="12039805"/>
          </a:xfrm>
          <a:prstGeom prst="rect">
            <a:avLst/>
          </a:prstGeom>
          <a:gradFill>
            <a:gsLst>
              <a:gs pos="25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47" tIns="45674" rIns="91347" bIns="45674" numCol="1" rtlCol="0" anchor="ctr" anchorCtr="0" compatLnSpc="1">
            <a:prstTxWarp prst="textNoShape">
              <a:avLst/>
            </a:prstTxWarp>
          </a:bodyPr>
          <a:lstStyle/>
          <a:p>
            <a:pPr algn="ctr" defTabSz="913064" fontAlgn="base">
              <a:spcBef>
                <a:spcPct val="0"/>
              </a:spcBef>
              <a:spcAft>
                <a:spcPct val="0"/>
              </a:spcAft>
            </a:pPr>
            <a:endParaRPr lang="en-US" sz="2297" dirty="0">
              <a:gradFill>
                <a:gsLst>
                  <a:gs pos="0">
                    <a:srgbClr val="FFFFFF"/>
                  </a:gs>
                  <a:gs pos="100000">
                    <a:srgbClr val="FFFFFF"/>
                  </a:gs>
                </a:gsLst>
                <a:lin ang="5400000" scaled="0"/>
              </a:gradFill>
            </a:endParaRPr>
          </a:p>
        </p:txBody>
      </p:sp>
      <p:sp>
        <p:nvSpPr>
          <p:cNvPr id="6" name="Title 1"/>
          <p:cNvSpPr txBox="1">
            <a:spLocks/>
          </p:cNvSpPr>
          <p:nvPr/>
        </p:nvSpPr>
        <p:spPr>
          <a:xfrm>
            <a:off x="519112" y="1794164"/>
            <a:ext cx="6821818" cy="747897"/>
          </a:xfrm>
          <a:prstGeom prst="rect">
            <a:avLst/>
          </a:prstGeom>
        </p:spPr>
        <p:txBody>
          <a:bodyPr vert="horz" wrap="square" lIns="0" tIns="0" rIns="0" bIns="0" rtlCol="0" anchor="t">
            <a:noAutofit/>
          </a:bodyPr>
          <a:lstStyle>
            <a:lvl1pPr algn="l" defTabSz="914363" rtl="0" eaLnBrk="1" latinLnBrk="0" hangingPunct="1">
              <a:lnSpc>
                <a:spcPct val="90000"/>
              </a:lnSpc>
              <a:spcBef>
                <a:spcPct val="0"/>
              </a:spcBef>
              <a:buNone/>
              <a:defRPr lang="en-US" sz="5400" b="0" kern="1200" cap="none" spc="-100" baseline="0">
                <a:ln w="3175">
                  <a:noFill/>
                </a:ln>
                <a:gradFill>
                  <a:gsLst>
                    <a:gs pos="1250">
                      <a:schemeClr val="tx2"/>
                    </a:gs>
                    <a:gs pos="100000">
                      <a:schemeClr val="tx2"/>
                    </a:gs>
                  </a:gsLst>
                  <a:lin ang="5400000" scaled="0"/>
                </a:gradFill>
                <a:effectLst/>
                <a:latin typeface="+mj-lt"/>
                <a:ea typeface="+mn-ea"/>
                <a:cs typeface="Arial" charset="0"/>
              </a:defRPr>
            </a:lvl1pPr>
          </a:lstStyle>
          <a:p>
            <a:r>
              <a:rPr lang="en-GB" dirty="0" smtClean="0">
                <a:solidFill>
                  <a:schemeClr val="bg1"/>
                </a:solidFill>
              </a:rPr>
              <a:t>Demos, demos, demos!</a:t>
            </a:r>
            <a:endParaRPr lang="en-GB" dirty="0">
              <a:solidFill>
                <a:schemeClr val="bg1"/>
              </a:solidFill>
            </a:endParaRPr>
          </a:p>
        </p:txBody>
      </p:sp>
      <p:sp>
        <p:nvSpPr>
          <p:cNvPr id="7" name="TextBox 6"/>
          <p:cNvSpPr txBox="1"/>
          <p:nvPr/>
        </p:nvSpPr>
        <p:spPr>
          <a:xfrm>
            <a:off x="547568" y="2918564"/>
            <a:ext cx="5436520" cy="2769989"/>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US" sz="2400" spc="-70" dirty="0">
                <a:solidFill>
                  <a:schemeClr val="bg1"/>
                </a:solidFill>
              </a:rPr>
              <a:t>Brian – Connected web parts</a:t>
            </a:r>
          </a:p>
          <a:p>
            <a:pPr marL="800082" lvl="1" indent="-342900">
              <a:buFont typeface="Arial" panose="020B0604020202020204" pitchFamily="34" charset="0"/>
              <a:buChar char="•"/>
            </a:pPr>
            <a:r>
              <a:rPr lang="en-US" sz="2000" spc="-70" dirty="0" err="1">
                <a:solidFill>
                  <a:schemeClr val="bg1"/>
                </a:solidFill>
              </a:rPr>
              <a:t>SignalR</a:t>
            </a:r>
            <a:r>
              <a:rPr lang="en-US" sz="2000" spc="-70" dirty="0">
                <a:solidFill>
                  <a:schemeClr val="bg1"/>
                </a:solidFill>
              </a:rPr>
              <a:t> and </a:t>
            </a:r>
            <a:r>
              <a:rPr lang="en-US" sz="2000" spc="-70" dirty="0" smtClean="0">
                <a:solidFill>
                  <a:schemeClr val="bg1"/>
                </a:solidFill>
              </a:rPr>
              <a:t>Angular</a:t>
            </a:r>
            <a:endParaRPr lang="en-US" sz="2400" spc="-70" dirty="0" smtClean="0">
              <a:solidFill>
                <a:schemeClr val="bg1"/>
              </a:solidFill>
              <a:latin typeface="+mj-lt"/>
            </a:endParaRPr>
          </a:p>
          <a:p>
            <a:pPr marL="342900" indent="-342900">
              <a:buFont typeface="Arial" panose="020B0604020202020204" pitchFamily="34" charset="0"/>
              <a:buChar char="•"/>
            </a:pPr>
            <a:r>
              <a:rPr lang="en-US" sz="2400" spc="-70" dirty="0" smtClean="0">
                <a:solidFill>
                  <a:schemeClr val="bg1"/>
                </a:solidFill>
                <a:latin typeface="+mj-lt"/>
              </a:rPr>
              <a:t>Erwin – Core component</a:t>
            </a:r>
          </a:p>
          <a:p>
            <a:pPr marL="800082" lvl="1" indent="-342900">
              <a:buFont typeface="Arial" panose="020B0604020202020204" pitchFamily="34" charset="0"/>
              <a:buChar char="•"/>
            </a:pPr>
            <a:r>
              <a:rPr lang="en-US" sz="2400" spc="-70" dirty="0" smtClean="0">
                <a:solidFill>
                  <a:schemeClr val="bg1"/>
                </a:solidFill>
                <a:latin typeface="+mj-lt"/>
              </a:rPr>
              <a:t>Model, changes and unit tests</a:t>
            </a:r>
            <a:endParaRPr lang="en-US" sz="2400" spc="-70" dirty="0" smtClean="0">
              <a:solidFill>
                <a:schemeClr val="bg1"/>
              </a:solidFill>
              <a:latin typeface="+mj-lt"/>
            </a:endParaRPr>
          </a:p>
          <a:p>
            <a:pPr marL="342900" indent="-342900">
              <a:buFont typeface="Arial" panose="020B0604020202020204" pitchFamily="34" charset="0"/>
              <a:buChar char="•"/>
            </a:pPr>
            <a:r>
              <a:rPr lang="en-US" sz="2400" spc="-70" dirty="0" smtClean="0">
                <a:solidFill>
                  <a:schemeClr val="bg1"/>
                </a:solidFill>
                <a:latin typeface="+mj-lt"/>
              </a:rPr>
              <a:t>Vesa - OD4B customizations</a:t>
            </a:r>
            <a:endParaRPr lang="en-US" sz="2400" spc="-70" dirty="0">
              <a:solidFill>
                <a:schemeClr val="bg1"/>
              </a:solidFill>
              <a:latin typeface="+mj-lt"/>
            </a:endParaRPr>
          </a:p>
          <a:p>
            <a:pPr marL="800082" lvl="1" indent="-342900">
              <a:buFont typeface="Arial" panose="020B0604020202020204" pitchFamily="34" charset="0"/>
              <a:buChar char="•"/>
            </a:pPr>
            <a:r>
              <a:rPr lang="en-US" sz="2000" spc="-70" dirty="0" err="1">
                <a:solidFill>
                  <a:schemeClr val="bg1"/>
                </a:solidFill>
                <a:latin typeface="+mj-lt"/>
              </a:rPr>
              <a:t>Async</a:t>
            </a:r>
            <a:r>
              <a:rPr lang="en-US" sz="2000" spc="-70" dirty="0">
                <a:solidFill>
                  <a:schemeClr val="bg1"/>
                </a:solidFill>
                <a:latin typeface="+mj-lt"/>
              </a:rPr>
              <a:t> with </a:t>
            </a:r>
            <a:r>
              <a:rPr lang="en-US" sz="2000" spc="-70" dirty="0" err="1">
                <a:solidFill>
                  <a:schemeClr val="bg1"/>
                </a:solidFill>
                <a:latin typeface="+mj-lt"/>
              </a:rPr>
              <a:t>WebJobs</a:t>
            </a:r>
            <a:r>
              <a:rPr lang="en-US" sz="2000" spc="-70" dirty="0">
                <a:solidFill>
                  <a:schemeClr val="bg1"/>
                </a:solidFill>
                <a:latin typeface="+mj-lt"/>
              </a:rPr>
              <a:t> and storage queues</a:t>
            </a:r>
          </a:p>
          <a:p>
            <a:pPr marL="342900" indent="-342900">
              <a:buFont typeface="Arial" panose="020B0604020202020204" pitchFamily="34" charset="0"/>
              <a:buChar char="•"/>
            </a:pPr>
            <a:r>
              <a:rPr lang="en-US" sz="2400" spc="-70" dirty="0" smtClean="0">
                <a:solidFill>
                  <a:schemeClr val="bg1"/>
                </a:solidFill>
                <a:latin typeface="+mj-lt"/>
              </a:rPr>
              <a:t>Bert – </a:t>
            </a:r>
            <a:r>
              <a:rPr lang="en-US" sz="2400" spc="-70" dirty="0" err="1" smtClean="0">
                <a:solidFill>
                  <a:schemeClr val="bg1"/>
                </a:solidFill>
                <a:latin typeface="+mj-lt"/>
              </a:rPr>
              <a:t>Debug.Tracing</a:t>
            </a:r>
            <a:endParaRPr lang="en-US" sz="2400" spc="-70" dirty="0" smtClean="0">
              <a:solidFill>
                <a:schemeClr val="bg1"/>
              </a:solidFill>
              <a:latin typeface="+mj-lt"/>
            </a:endParaRPr>
          </a:p>
          <a:p>
            <a:pPr marL="800082" lvl="1" indent="-342900">
              <a:buFont typeface="Arial" panose="020B0604020202020204" pitchFamily="34" charset="0"/>
              <a:buChar char="•"/>
            </a:pPr>
            <a:r>
              <a:rPr lang="en-US" sz="2000" spc="-70" dirty="0" smtClean="0">
                <a:solidFill>
                  <a:schemeClr val="bg1"/>
                </a:solidFill>
                <a:latin typeface="+mj-lt"/>
              </a:rPr>
              <a:t>Application </a:t>
            </a:r>
            <a:r>
              <a:rPr lang="en-US" sz="2000" spc="-70" dirty="0">
                <a:solidFill>
                  <a:schemeClr val="bg1"/>
                </a:solidFill>
                <a:latin typeface="+mj-lt"/>
              </a:rPr>
              <a:t>Life Cycle for app </a:t>
            </a:r>
            <a:r>
              <a:rPr lang="en-US" sz="2000" spc="-70" dirty="0" smtClean="0">
                <a:solidFill>
                  <a:schemeClr val="bg1"/>
                </a:solidFill>
                <a:latin typeface="+mj-lt"/>
              </a:rPr>
              <a:t>model</a:t>
            </a:r>
            <a:endParaRPr lang="en-US" sz="2000" spc="-70" dirty="0">
              <a:solidFill>
                <a:schemeClr val="bg1"/>
              </a:solidFill>
              <a:latin typeface="+mj-lt"/>
            </a:endParaRPr>
          </a:p>
        </p:txBody>
      </p:sp>
    </p:spTree>
    <p:extLst>
      <p:ext uri="{BB962C8B-B14F-4D97-AF65-F5344CB8AC3E}">
        <p14:creationId xmlns:p14="http://schemas.microsoft.com/office/powerpoint/2010/main" val="587717039"/>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87505" y="205229"/>
            <a:ext cx="11901320" cy="2121411"/>
          </a:xfrm>
        </p:spPr>
        <p:txBody>
          <a:bodyPr/>
          <a:lstStyle/>
          <a:p>
            <a:r>
              <a:rPr lang="en-US" sz="16600" dirty="0" smtClean="0">
                <a:solidFill>
                  <a:schemeClr val="bg1"/>
                </a:solidFill>
                <a:latin typeface="Arial" pitchFamily="34" charset="0"/>
                <a:cs typeface="Arial" pitchFamily="34" charset="0"/>
              </a:rPr>
              <a:t>Feedback…</a:t>
            </a:r>
            <a:endParaRPr lang="en-US" sz="13800" dirty="0">
              <a:solidFill>
                <a:schemeClr val="bg1"/>
              </a:solidFill>
              <a:cs typeface="Arial" pitchFamily="34" charset="0"/>
            </a:endParaRPr>
          </a:p>
        </p:txBody>
      </p:sp>
      <p:sp>
        <p:nvSpPr>
          <p:cNvPr id="4" name="Text Placeholder 3"/>
          <p:cNvSpPr>
            <a:spLocks noGrp="1"/>
          </p:cNvSpPr>
          <p:nvPr>
            <p:ph type="body" sz="quarter" idx="4294967295"/>
          </p:nvPr>
        </p:nvSpPr>
        <p:spPr>
          <a:xfrm>
            <a:off x="287506" y="4104640"/>
            <a:ext cx="7330509" cy="631194"/>
          </a:xfrm>
        </p:spPr>
        <p:txBody>
          <a:bodyPr/>
          <a:lstStyle/>
          <a:p>
            <a:pPr>
              <a:lnSpc>
                <a:spcPct val="100000"/>
              </a:lnSpc>
              <a:defRPr/>
            </a:pPr>
            <a:r>
              <a:rPr lang="en-US" sz="3200" dirty="0" smtClean="0">
                <a:solidFill>
                  <a:schemeClr val="bg1"/>
                </a:solidFill>
                <a:latin typeface="+mn-lt"/>
                <a:cs typeface="Arial" pitchFamily="34" charset="0"/>
              </a:rPr>
              <a:t>Please keep the feedback coming in Yammer… we need your input for the prioritization.</a:t>
            </a:r>
            <a:endParaRPr lang="en-US" sz="2400" dirty="0">
              <a:solidFill>
                <a:schemeClr val="tx1"/>
              </a:solidFill>
              <a:cs typeface="Arial" pitchFamily="34" charset="0"/>
            </a:endParaRPr>
          </a:p>
        </p:txBody>
      </p:sp>
    </p:spTree>
    <p:extLst>
      <p:ext uri="{BB962C8B-B14F-4D97-AF65-F5344CB8AC3E}">
        <p14:creationId xmlns:p14="http://schemas.microsoft.com/office/powerpoint/2010/main" val="3560379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393143" y="168303"/>
            <a:ext cx="6193672" cy="4903981"/>
          </a:xfrm>
          <a:prstGeom prst="rect">
            <a:avLst/>
          </a:prstGeom>
          <a:noFill/>
        </p:spPr>
        <p:txBody>
          <a:bodyPr wrap="square" lIns="179114" tIns="143293" rIns="179114" bIns="143293" rtlCol="0">
            <a:spAutoFit/>
          </a:bodyPr>
          <a:lstStyle/>
          <a:p>
            <a:pPr marL="0" lvl="1" defTabSz="565990">
              <a:lnSpc>
                <a:spcPct val="90000"/>
              </a:lnSpc>
              <a:spcBef>
                <a:spcPts val="588"/>
              </a:spcBef>
              <a:spcAft>
                <a:spcPts val="980"/>
              </a:spcAft>
            </a:pPr>
            <a:r>
              <a:rPr lang="en-US" sz="36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Transform your code</a:t>
            </a:r>
            <a:r>
              <a:rPr lang="en-US" dirty="0">
                <a:gradFill>
                  <a:gsLst>
                    <a:gs pos="0">
                      <a:srgbClr val="FFFFFF"/>
                    </a:gs>
                    <a:gs pos="100000">
                      <a:srgbClr val="FFFFFF"/>
                    </a:gs>
                  </a:gsLst>
                  <a:lin ang="5400000" scaled="1"/>
                </a:gradFill>
                <a:cs typeface="Segoe UI" panose="020B0502040204020203" pitchFamily="34" charset="0"/>
              </a:rPr>
              <a:t/>
            </a:r>
            <a:br>
              <a:rPr lang="en-US" dirty="0">
                <a:gradFill>
                  <a:gsLst>
                    <a:gs pos="0">
                      <a:srgbClr val="FFFFFF"/>
                    </a:gs>
                    <a:gs pos="100000">
                      <a:srgbClr val="FFFFFF"/>
                    </a:gs>
                  </a:gsLst>
                  <a:lin ang="5400000" scaled="1"/>
                </a:gradFill>
                <a:cs typeface="Segoe UI" panose="020B0502040204020203" pitchFamily="34" charset="0"/>
              </a:rPr>
            </a:br>
            <a:r>
              <a:rPr lang="en-US" dirty="0">
                <a:gradFill>
                  <a:gsLst>
                    <a:gs pos="0">
                      <a:srgbClr val="FFFFFF"/>
                    </a:gs>
                    <a:gs pos="100000">
                      <a:srgbClr val="FFFFFF"/>
                    </a:gs>
                  </a:gsLst>
                  <a:lin ang="5400000" scaled="1"/>
                </a:gradFill>
                <a:cs typeface="Segoe UI" panose="020B0502040204020203" pitchFamily="34" charset="0"/>
              </a:rPr>
              <a:t>Providing App Model Patterns for common </a:t>
            </a:r>
            <a:br>
              <a:rPr lang="en-US" dirty="0">
                <a:gradFill>
                  <a:gsLst>
                    <a:gs pos="0">
                      <a:srgbClr val="FFFFFF"/>
                    </a:gs>
                    <a:gs pos="100000">
                      <a:srgbClr val="FFFFFF"/>
                    </a:gs>
                  </a:gsLst>
                  <a:lin ang="5400000" scaled="1"/>
                </a:gradFill>
                <a:cs typeface="Segoe UI" panose="020B0502040204020203" pitchFamily="34" charset="0"/>
              </a:rPr>
            </a:br>
            <a:r>
              <a:rPr lang="en-US" dirty="0">
                <a:gradFill>
                  <a:gsLst>
                    <a:gs pos="0">
                      <a:srgbClr val="FFFFFF"/>
                    </a:gs>
                    <a:gs pos="100000">
                      <a:srgbClr val="FFFFFF"/>
                    </a:gs>
                  </a:gsLst>
                  <a:lin ang="5400000" scaled="1"/>
                </a:gradFill>
                <a:cs typeface="Segoe UI" panose="020B0502040204020203" pitchFamily="34" charset="0"/>
              </a:rPr>
              <a:t>Full Trust Code scenarios</a:t>
            </a:r>
            <a:endParaRPr lang="en-US" sz="2000" b="1" dirty="0">
              <a:gradFill>
                <a:gsLst>
                  <a:gs pos="0">
                    <a:srgbClr val="FFFFFF"/>
                  </a:gs>
                  <a:gs pos="100000">
                    <a:srgbClr val="FFFFFF"/>
                  </a:gs>
                </a:gsLst>
                <a:lin ang="5400000" scaled="1"/>
              </a:gradFill>
            </a:endParaRPr>
          </a:p>
          <a:p>
            <a:pPr defTabSz="913549">
              <a:lnSpc>
                <a:spcPct val="90000"/>
              </a:lnSpc>
            </a:pPr>
            <a:r>
              <a:rPr lang="en-US" sz="3600" dirty="0" smtClean="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100</a:t>
            </a:r>
            <a:r>
              <a:rPr lang="en-US" sz="36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 Visual Studio projects</a:t>
            </a:r>
            <a:br>
              <a:rPr lang="en-US" sz="36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br>
            <a:r>
              <a:rPr lang="en-US" sz="28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Common scenarios</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Branding</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Site provisioning</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Remote event receivers </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Large file support</a:t>
            </a:r>
          </a:p>
          <a:p>
            <a:pPr marL="230115" lvl="1" indent="-230115" defTabSz="565990">
              <a:lnSpc>
                <a:spcPct val="90000"/>
              </a:lnSpc>
              <a:spcBef>
                <a:spcPts val="294"/>
              </a:spcBef>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Taxonomy driven navigation</a:t>
            </a:r>
          </a:p>
          <a:p>
            <a:pPr marL="230115" lvl="1" indent="-230115" defTabSz="565990">
              <a:lnSpc>
                <a:spcPct val="90000"/>
              </a:lnSpc>
              <a:spcBef>
                <a:spcPts val="294"/>
              </a:spcBef>
              <a:spcAft>
                <a:spcPts val="980"/>
              </a:spcAft>
              <a:buFont typeface="Arial" panose="020B0604020202020204" pitchFamily="34" charset="0"/>
              <a:buChar char="•"/>
            </a:pPr>
            <a:r>
              <a:rPr lang="en-US" dirty="0">
                <a:gradFill>
                  <a:gsLst>
                    <a:gs pos="0">
                      <a:srgbClr val="FFFFFF"/>
                    </a:gs>
                    <a:gs pos="100000">
                      <a:srgbClr val="FFFFFF"/>
                    </a:gs>
                  </a:gsLst>
                  <a:lin ang="5400000" scaled="1"/>
                </a:gradFill>
                <a:cs typeface="Segoe UI" panose="020B0502040204020203" pitchFamily="34" charset="0"/>
              </a:rPr>
              <a:t>And much more…</a:t>
            </a:r>
            <a:endParaRPr lang="en-US" sz="2000" dirty="0">
              <a:gradFill>
                <a:gsLst>
                  <a:gs pos="0">
                    <a:srgbClr val="FFFFFF"/>
                  </a:gs>
                  <a:gs pos="100000">
                    <a:srgbClr val="FFFFFF"/>
                  </a:gs>
                </a:gsLst>
                <a:lin ang="5400000" scaled="1"/>
              </a:gradFill>
            </a:endParaRPr>
          </a:p>
          <a:p>
            <a:pPr defTabSz="913549">
              <a:lnSpc>
                <a:spcPct val="90000"/>
              </a:lnSpc>
            </a:pPr>
            <a:r>
              <a:rPr lang="en-US" sz="3600" dirty="0">
                <a:gradFill>
                  <a:gsLst>
                    <a:gs pos="0">
                      <a:srgbClr val="FFFFFF"/>
                    </a:gs>
                    <a:gs pos="100000">
                      <a:srgbClr val="FFFFFF"/>
                    </a:gs>
                  </a:gsLst>
                  <a:lin ang="5400000" scaled="1"/>
                </a:gradFill>
                <a:latin typeface="Segoe UI Light" panose="020B0502040204020203" pitchFamily="34" charset="0"/>
                <a:cs typeface="Segoe UI Light" panose="020B0502040204020203" pitchFamily="34" charset="0"/>
              </a:rPr>
              <a:t>Contribute</a:t>
            </a:r>
          </a:p>
          <a:p>
            <a:pPr marL="0" lvl="1" defTabSz="565990">
              <a:lnSpc>
                <a:spcPct val="90000"/>
              </a:lnSpc>
            </a:pPr>
            <a:r>
              <a:rPr lang="en-US" dirty="0" smtClean="0">
                <a:gradFill>
                  <a:gsLst>
                    <a:gs pos="0">
                      <a:srgbClr val="FFFFFF"/>
                    </a:gs>
                    <a:gs pos="100000">
                      <a:srgbClr val="FFFFFF"/>
                    </a:gs>
                  </a:gsLst>
                  <a:lin ang="5400000" scaled="1"/>
                </a:gradFill>
                <a:cs typeface="Segoe UI" panose="020B0502040204020203" pitchFamily="34" charset="0"/>
              </a:rPr>
              <a:t>This is open source project and open for </a:t>
            </a:r>
            <a:r>
              <a:rPr lang="en-US" dirty="0" err="1" smtClean="0">
                <a:gradFill>
                  <a:gsLst>
                    <a:gs pos="0">
                      <a:srgbClr val="FFFFFF"/>
                    </a:gs>
                    <a:gs pos="100000">
                      <a:srgbClr val="FFFFFF"/>
                    </a:gs>
                  </a:gsLst>
                  <a:lin ang="5400000" scaled="1"/>
                </a:gradFill>
                <a:cs typeface="Segoe UI" panose="020B0502040204020203" pitchFamily="34" charset="0"/>
              </a:rPr>
              <a:t>contirbutions</a:t>
            </a:r>
            <a:endParaRPr lang="en-US" dirty="0">
              <a:gradFill>
                <a:gsLst>
                  <a:gs pos="0">
                    <a:srgbClr val="FFFFFF"/>
                  </a:gs>
                  <a:gs pos="100000">
                    <a:srgbClr val="FFFFFF"/>
                  </a:gs>
                </a:gsLst>
                <a:lin ang="5400000" scaled="1"/>
              </a:gradFill>
              <a:cs typeface="Segoe UI" panose="020B0502040204020203" pitchFamily="34" charset="0"/>
            </a:endParaRPr>
          </a:p>
        </p:txBody>
      </p:sp>
      <p:sp>
        <p:nvSpPr>
          <p:cNvPr id="10" name="Rectangle 9" hidden="1"/>
          <p:cNvSpPr/>
          <p:nvPr/>
        </p:nvSpPr>
        <p:spPr bwMode="auto">
          <a:xfrm>
            <a:off x="4902" y="1336106"/>
            <a:ext cx="6171906" cy="5519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14" tIns="143293" rIns="179114" bIns="143293" numCol="1" spcCol="0" rtlCol="0" fromWordArt="0" anchor="t" anchorCtr="0" forceAA="0" compatLnSpc="1">
            <a:prstTxWarp prst="textNoShape">
              <a:avLst/>
            </a:prstTxWarp>
            <a:noAutofit/>
          </a:bodyPr>
          <a:lstStyle/>
          <a:p>
            <a:pPr algn="ctr" defTabSz="913286" fontAlgn="base">
              <a:lnSpc>
                <a:spcPct val="90000"/>
              </a:lnSpc>
              <a:spcBef>
                <a:spcPct val="0"/>
              </a:spcBef>
              <a:spcAft>
                <a:spcPct val="0"/>
              </a:spcAft>
            </a:pPr>
            <a:endParaRPr lang="en-US" sz="2350"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Box 4"/>
          <p:cNvSpPr txBox="1"/>
          <p:nvPr/>
        </p:nvSpPr>
        <p:spPr>
          <a:xfrm>
            <a:off x="6207386" y="4926865"/>
            <a:ext cx="5981439" cy="967797"/>
          </a:xfrm>
          <a:prstGeom prst="rect">
            <a:avLst/>
          </a:prstGeom>
          <a:noFill/>
        </p:spPr>
        <p:txBody>
          <a:bodyPr wrap="none" lIns="179090" tIns="143271" rIns="179090" bIns="143271" rtlCol="0">
            <a:spAutoFit/>
          </a:bodyPr>
          <a:lstStyle/>
          <a:p>
            <a:pPr defTabSz="913375">
              <a:lnSpc>
                <a:spcPct val="90000"/>
              </a:lnSpc>
              <a:spcAft>
                <a:spcPts val="588"/>
              </a:spcAft>
            </a:pPr>
            <a:r>
              <a:rPr lang="en-US" sz="4899" u="sng" dirty="0">
                <a:gradFill>
                  <a:gsLst>
                    <a:gs pos="2917">
                      <a:srgbClr val="FFFFFF"/>
                    </a:gs>
                    <a:gs pos="30000">
                      <a:srgbClr val="FFFFFF"/>
                    </a:gs>
                  </a:gsLst>
                  <a:lin ang="5400000" scaled="0"/>
                </a:gradFill>
                <a:latin typeface="Segoe UI Light"/>
              </a:rPr>
              <a:t>aka.ms/</a:t>
            </a:r>
            <a:r>
              <a:rPr lang="en-US" sz="4899" u="sng" dirty="0" err="1">
                <a:gradFill>
                  <a:gsLst>
                    <a:gs pos="2917">
                      <a:srgbClr val="FFFFFF"/>
                    </a:gs>
                    <a:gs pos="30000">
                      <a:srgbClr val="FFFFFF"/>
                    </a:gs>
                  </a:gsLst>
                  <a:lin ang="5400000" scaled="0"/>
                </a:gradFill>
                <a:latin typeface="Segoe UI Light"/>
              </a:rPr>
              <a:t>OfficeDevPnP</a:t>
            </a:r>
            <a:endParaRPr lang="en-US" sz="4899" u="sng" dirty="0">
              <a:gradFill>
                <a:gsLst>
                  <a:gs pos="2917">
                    <a:srgbClr val="FFFFFF"/>
                  </a:gs>
                  <a:gs pos="30000">
                    <a:srgbClr val="FFFFFF"/>
                  </a:gs>
                </a:gsLst>
                <a:lin ang="5400000" scaled="0"/>
              </a:gradFill>
              <a:latin typeface="Segoe UI Light"/>
            </a:endParaRPr>
          </a:p>
        </p:txBody>
      </p:sp>
      <p:grpSp>
        <p:nvGrpSpPr>
          <p:cNvPr id="13" name="Group 12"/>
          <p:cNvGrpSpPr/>
          <p:nvPr/>
        </p:nvGrpSpPr>
        <p:grpSpPr>
          <a:xfrm>
            <a:off x="343851" y="-220605"/>
            <a:ext cx="5643508" cy="2295452"/>
            <a:chOff x="477350" y="330556"/>
            <a:chExt cx="5758172" cy="2342091"/>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3" y="1810873"/>
              <a:ext cx="2958246" cy="861774"/>
            </a:xfrm>
            <a:prstGeom prst="rect">
              <a:avLst/>
            </a:prstGeom>
            <a:noFill/>
          </p:spPr>
          <p:txBody>
            <a:bodyPr wrap="none" lIns="0" tIns="0" rIns="0" bIns="0" rtlCol="0">
              <a:spAutoFit/>
            </a:bodyPr>
            <a:lstStyle/>
            <a:p>
              <a:r>
                <a:rPr lang="en-US" sz="2744" dirty="0">
                  <a:solidFill>
                    <a:srgbClr val="FFFFFF"/>
                  </a:solidFill>
                  <a:latin typeface="Segoe UI Light"/>
                </a:rPr>
                <a:t>Developer</a:t>
              </a:r>
            </a:p>
            <a:p>
              <a:r>
                <a:rPr lang="en-US" sz="2744" dirty="0">
                  <a:solidFill>
                    <a:srgbClr val="FFFFFF"/>
                  </a:solidFill>
                  <a:latin typeface="Segoe UI Light"/>
                </a:rPr>
                <a:t>Patterns &amp; Practices</a:t>
              </a:r>
            </a:p>
          </p:txBody>
        </p:sp>
      </p:grpSp>
      <p:pic>
        <p:nvPicPr>
          <p:cNvPr id="1026" name="Picture 2" descr="http://officedevcenter-msprod.azurewebsites.net/Media/Default/Slider/image3.jpg"/>
          <p:cNvPicPr>
            <a:picLocks noChangeAspect="1" noChangeArrowheads="1"/>
          </p:cNvPicPr>
          <p:nvPr/>
        </p:nvPicPr>
        <p:blipFill rotWithShape="1">
          <a:blip r:embed="rId4">
            <a:extLst>
              <a:ext uri="{28A0092B-C50C-407E-A947-70E740481C1C}">
                <a14:useLocalDpi xmlns:a14="http://schemas.microsoft.com/office/drawing/2010/main" val="0"/>
              </a:ext>
            </a:extLst>
          </a:blip>
          <a:srcRect r="10518"/>
          <a:stretch/>
        </p:blipFill>
        <p:spPr bwMode="auto">
          <a:xfrm>
            <a:off x="-4876219" y="2248732"/>
            <a:ext cx="11053027" cy="4117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76440927"/>
      </p:ext>
    </p:extLst>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randombar(horizontal)">
                                      <p:cBhvr>
                                        <p:cTn id="11" dur="500"/>
                                        <p:tgtEl>
                                          <p:spTgt spid="102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500"/>
                                        <p:tgtEl>
                                          <p:spTgt spid="4"/>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randombar(horizontal)">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6882" b="8477"/>
          <a:stretch/>
        </p:blipFill>
        <p:spPr>
          <a:xfrm>
            <a:off x="0" y="-14514"/>
            <a:ext cx="12188825" cy="6872514"/>
          </a:xfrm>
          <a:prstGeom prst="rect">
            <a:avLst/>
          </a:prstGeom>
        </p:spPr>
      </p:pic>
      <p:sp>
        <p:nvSpPr>
          <p:cNvPr id="6" name="Rectangle 5"/>
          <p:cNvSpPr/>
          <p:nvPr/>
        </p:nvSpPr>
        <p:spPr bwMode="auto">
          <a:xfrm rot="16200000" flipH="1" flipV="1">
            <a:off x="2637992" y="-2689919"/>
            <a:ext cx="6871646" cy="12224192"/>
          </a:xfrm>
          <a:prstGeom prst="rect">
            <a:avLst/>
          </a:prstGeom>
          <a:gradFill>
            <a:gsLst>
              <a:gs pos="40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7" name="Title 1"/>
          <p:cNvSpPr txBox="1">
            <a:spLocks/>
          </p:cNvSpPr>
          <p:nvPr/>
        </p:nvSpPr>
        <p:spPr>
          <a:xfrm>
            <a:off x="425133" y="2781648"/>
            <a:ext cx="6441267" cy="1218478"/>
          </a:xfrm>
          <a:prstGeom prst="rect">
            <a:avLst/>
          </a:prstGeom>
        </p:spPr>
        <p:txBody>
          <a:bodyPr/>
          <a:lstStyle>
            <a:lvl1pPr algn="l" defTabSz="914363" rtl="0" eaLnBrk="1" latinLnBrk="0" hangingPunct="1">
              <a:lnSpc>
                <a:spcPct val="90000"/>
              </a:lnSpc>
              <a:spcBef>
                <a:spcPct val="0"/>
              </a:spcBef>
              <a:buNone/>
              <a:defRPr lang="en-US" sz="5400" b="0" kern="1200" cap="none" spc="-100" baseline="0" dirty="0" smtClean="0">
                <a:ln w="3175">
                  <a:noFill/>
                </a:ln>
                <a:gradFill>
                  <a:gsLst>
                    <a:gs pos="1250">
                      <a:schemeClr val="tx2"/>
                    </a:gs>
                    <a:gs pos="100000">
                      <a:schemeClr val="tx2"/>
                    </a:gs>
                  </a:gsLst>
                  <a:lin ang="5400000" scaled="0"/>
                </a:gradFill>
                <a:effectLst/>
                <a:latin typeface="+mj-lt"/>
                <a:ea typeface="+mn-ea"/>
                <a:cs typeface="Arial" charset="0"/>
              </a:defRPr>
            </a:lvl1pPr>
          </a:lstStyle>
          <a:p>
            <a:pPr>
              <a:lnSpc>
                <a:spcPct val="80000"/>
              </a:lnSpc>
            </a:pPr>
            <a:r>
              <a:rPr lang="en-US" sz="7200" dirty="0" smtClean="0">
                <a:solidFill>
                  <a:schemeClr val="bg1"/>
                </a:solidFill>
              </a:rPr>
              <a:t>Questions?</a:t>
            </a:r>
            <a:endParaRPr lang="en-US" sz="7200" dirty="0">
              <a:solidFill>
                <a:schemeClr val="bg1"/>
              </a:solidFill>
            </a:endParaRPr>
          </a:p>
        </p:txBody>
      </p:sp>
    </p:spTree>
    <p:extLst>
      <p:ext uri="{BB962C8B-B14F-4D97-AF65-F5344CB8AC3E}">
        <p14:creationId xmlns:p14="http://schemas.microsoft.com/office/powerpoint/2010/main" val="2325825025"/>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3"/>
          <p:cNvSpPr txBox="1">
            <a:spLocks noChangeArrowheads="1"/>
          </p:cNvSpPr>
          <p:nvPr/>
        </p:nvSpPr>
        <p:spPr bwMode="blackWhite">
          <a:xfrm>
            <a:off x="275772" y="6298298"/>
            <a:ext cx="11173090"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4099" eaLnBrk="0" hangingPunct="0"/>
            <a:r>
              <a:rPr lang="en-US" sz="700" dirty="0">
                <a:solidFill>
                  <a:srgbClr val="000000">
                    <a:lumMod val="65000"/>
                    <a:lumOff val="35000"/>
                  </a:srgbClr>
                </a:solidFill>
                <a:ea typeface="Segoe UI" pitchFamily="34" charset="0"/>
                <a:cs typeface="Segoe UI" pitchFamily="34" charset="0"/>
              </a:rPr>
              <a:t>© </a:t>
            </a:r>
            <a:r>
              <a:rPr lang="en-US" sz="700" dirty="0" smtClean="0">
                <a:solidFill>
                  <a:srgbClr val="000000">
                    <a:lumMod val="65000"/>
                    <a:lumOff val="35000"/>
                  </a:srgbClr>
                </a:solidFill>
                <a:ea typeface="Segoe UI" pitchFamily="34" charset="0"/>
                <a:cs typeface="Segoe UI" pitchFamily="34" charset="0"/>
              </a:rPr>
              <a:t>2014 Microsoft </a:t>
            </a:r>
            <a:r>
              <a:rPr lang="en-US" sz="700" dirty="0">
                <a:solidFill>
                  <a:srgbClr val="000000">
                    <a:lumMod val="65000"/>
                    <a:lumOff val="35000"/>
                  </a:srgbClr>
                </a:solidFill>
                <a:ea typeface="Segoe UI" pitchFamily="34" charset="0"/>
                <a:cs typeface="Segoe UI" pitchFamily="34" charset="0"/>
              </a:rPr>
              <a:t>Corporation. All rights reserved. Microsoft, Windows, </a:t>
            </a:r>
            <a:r>
              <a:rPr lang="en-US" sz="700" dirty="0" smtClean="0">
                <a:solidFill>
                  <a:srgbClr val="000000">
                    <a:lumMod val="65000"/>
                    <a:lumOff val="35000"/>
                  </a:srgbClr>
                </a:solidFill>
                <a:ea typeface="Segoe UI" pitchFamily="34" charset="0"/>
                <a:cs typeface="Segoe UI" pitchFamily="34" charset="0"/>
              </a:rPr>
              <a:t>and </a:t>
            </a:r>
            <a:r>
              <a:rPr lang="en-US" sz="700" dirty="0">
                <a:solidFill>
                  <a:srgbClr val="000000">
                    <a:lumMod val="65000"/>
                    <a:lumOff val="35000"/>
                  </a:srgbClr>
                </a:solidFill>
                <a:ea typeface="Segoe UI" pitchFamily="34" charset="0"/>
                <a:cs typeface="Segoe UI" pitchFamily="34" charset="0"/>
              </a:rPr>
              <a:t>other product names are or may be registered trademarks and/or trademarks in the U.S. and/or other countries.</a:t>
            </a:r>
          </a:p>
          <a:p>
            <a:pPr defTabSz="914099" eaLnBrk="0" hangingPunct="0"/>
            <a:r>
              <a:rPr lang="en-US" sz="700" dirty="0">
                <a:solidFill>
                  <a:srgbClr val="000000">
                    <a:lumMod val="65000"/>
                    <a:lumOff val="35000"/>
                  </a:srgbClr>
                </a:solidFill>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a:t>
            </a:r>
            <a:r>
              <a:rPr lang="en-US" sz="700" dirty="0" smtClean="0">
                <a:solidFill>
                  <a:srgbClr val="000000">
                    <a:lumMod val="65000"/>
                    <a:lumOff val="35000"/>
                  </a:srgbClr>
                </a:solidFill>
                <a:ea typeface="Segoe UI" pitchFamily="34" charset="0"/>
                <a:cs typeface="Segoe UI" pitchFamily="34" charset="0"/>
              </a:rPr>
              <a:t/>
            </a:r>
            <a:br>
              <a:rPr lang="en-US" sz="700" dirty="0" smtClean="0">
                <a:solidFill>
                  <a:srgbClr val="000000">
                    <a:lumMod val="65000"/>
                    <a:lumOff val="35000"/>
                  </a:srgbClr>
                </a:solidFill>
                <a:ea typeface="Segoe UI" pitchFamily="34" charset="0"/>
                <a:cs typeface="Segoe UI" pitchFamily="34" charset="0"/>
              </a:rPr>
            </a:br>
            <a:r>
              <a:rPr lang="en-US" sz="700" dirty="0" smtClean="0">
                <a:solidFill>
                  <a:srgbClr val="000000">
                    <a:lumMod val="65000"/>
                    <a:lumOff val="35000"/>
                  </a:srgbClr>
                </a:solidFill>
                <a:ea typeface="Segoe UI" pitchFamily="34" charset="0"/>
                <a:cs typeface="Segoe UI" pitchFamily="34" charset="0"/>
              </a:rPr>
              <a:t>part </a:t>
            </a:r>
            <a:r>
              <a:rPr lang="en-US" sz="700" dirty="0">
                <a:solidFill>
                  <a:srgbClr val="000000">
                    <a:lumMod val="65000"/>
                    <a:lumOff val="35000"/>
                  </a:srgbClr>
                </a:solidFill>
                <a:ea typeface="Segoe UI" pitchFamily="34" charset="0"/>
                <a:cs typeface="Segoe UI" pitchFamily="34" charset="0"/>
              </a:rPr>
              <a:t>of </a:t>
            </a:r>
            <a:r>
              <a:rPr lang="en-US" sz="700" dirty="0" smtClean="0">
                <a:solidFill>
                  <a:srgbClr val="000000">
                    <a:lumMod val="65000"/>
                    <a:lumOff val="35000"/>
                  </a:srgbClr>
                </a:solidFill>
                <a:ea typeface="Segoe UI" pitchFamily="34" charset="0"/>
                <a:cs typeface="Segoe UI" pitchFamily="34" charset="0"/>
              </a:rPr>
              <a:t>Microsoft</a:t>
            </a:r>
            <a:r>
              <a:rPr lang="en-US" sz="700" dirty="0">
                <a:solidFill>
                  <a:srgbClr val="000000">
                    <a:lumMod val="65000"/>
                    <a:lumOff val="35000"/>
                  </a:srgbClr>
                </a:solidFill>
                <a:ea typeface="Segoe UI" pitchFamily="34" charset="0"/>
                <a:cs typeface="Segoe UI" pitchFamily="34" charset="0"/>
              </a:rPr>
              <a:t>, and Microsoft cannot guarantee the accuracy of any information provided after the date of this presentation</a:t>
            </a:r>
            <a:r>
              <a:rPr lang="en-US" sz="700" dirty="0" smtClean="0">
                <a:solidFill>
                  <a:srgbClr val="000000">
                    <a:lumMod val="65000"/>
                    <a:lumOff val="35000"/>
                  </a:srgbClr>
                </a:solidFill>
                <a:ea typeface="Segoe UI" pitchFamily="34" charset="0"/>
                <a:cs typeface="Segoe UI" pitchFamily="34" charset="0"/>
              </a:rPr>
              <a:t>. MICROSOFT </a:t>
            </a:r>
            <a:r>
              <a:rPr lang="en-US" sz="700" dirty="0">
                <a:solidFill>
                  <a:srgbClr val="000000">
                    <a:lumMod val="65000"/>
                    <a:lumOff val="35000"/>
                  </a:srgbClr>
                </a:solidFill>
                <a:ea typeface="Segoe UI" pitchFamily="34" charset="0"/>
                <a:cs typeface="Segoe UI" pitchFamily="34" charset="0"/>
              </a:rPr>
              <a:t>MAKES NO WARRANTIES, EXPRESS, IMPLIED OR STATUTORY, AS TO THE INFORMATION IN THIS PRESENTATION.</a:t>
            </a:r>
          </a:p>
        </p:txBody>
      </p:sp>
      <p:pic>
        <p:nvPicPr>
          <p:cNvPr id="6" name="Picture 2" descr="W:\Open Engagements\Microsoft\Resources\Design\New Microsoft Logo\MSFT_logo_rgb_W-Wht_D.png"/>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auto">
          <a:xfrm>
            <a:off x="0" y="2206449"/>
            <a:ext cx="6242050" cy="23495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Sarah\Documents\_SSD_Business\Clients\BuzzBee\1211_AUG_2012\#1649_ProductivityDays\Art_client supplied\Logos_shapes\Microsoft_logo_All_colors\MSFT_logo_rgb_C-Gray.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146050" y="2197100"/>
            <a:ext cx="6388100" cy="2349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47132"/>
      </p:ext>
    </p:extLst>
  </p:cSld>
  <p:clrMapOvr>
    <a:masterClrMapping/>
  </p:clrMapOvr>
  <mc:AlternateContent xmlns:mc="http://schemas.openxmlformats.org/markup-compatibility/2006" xmlns:p14="http://schemas.microsoft.com/office/powerpoint/2010/main">
    <mc:Choice Requires="p14">
      <p:transition spd="slow" p14:dur="30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15686"/>
          <a:stretch/>
        </p:blipFill>
        <p:spPr>
          <a:xfrm>
            <a:off x="-38281" y="-9525"/>
            <a:ext cx="12227105" cy="6867523"/>
          </a:xfrm>
          <a:prstGeom prst="rect">
            <a:avLst/>
          </a:prstGeom>
        </p:spPr>
      </p:pic>
      <p:sp>
        <p:nvSpPr>
          <p:cNvPr id="19" name="Rectangle 18"/>
          <p:cNvSpPr/>
          <p:nvPr/>
        </p:nvSpPr>
        <p:spPr bwMode="auto">
          <a:xfrm rot="16200000" flipH="1" flipV="1">
            <a:off x="2646272" y="-2684552"/>
            <a:ext cx="6858000" cy="12227104"/>
          </a:xfrm>
          <a:prstGeom prst="rect">
            <a:avLst/>
          </a:prstGeom>
          <a:gradFill>
            <a:gsLst>
              <a:gs pos="40000">
                <a:srgbClr val="000000">
                  <a:alpha val="0"/>
                </a:srgbClr>
              </a:gs>
              <a:gs pos="100000">
                <a:srgbClr val="000000"/>
              </a:gs>
            </a:gsLst>
            <a:lin ang="3000000" scaled="0"/>
          </a:gra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384" tIns="45692" rIns="91384" bIns="45692" numCol="1" rtlCol="0" anchor="ctr" anchorCtr="0" compatLnSpc="1">
            <a:prstTxWarp prst="textNoShape">
              <a:avLst/>
            </a:prstTxWarp>
          </a:bodyPr>
          <a:lstStyle/>
          <a:p>
            <a:pPr algn="ctr" defTabSz="913513" fontAlgn="base">
              <a:spcBef>
                <a:spcPct val="0"/>
              </a:spcBef>
              <a:spcAft>
                <a:spcPct val="0"/>
              </a:spcAft>
            </a:pPr>
            <a:endParaRPr lang="en-US" sz="2298"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p>
            <a:r>
              <a:rPr lang="en-US" dirty="0" smtClean="0">
                <a:solidFill>
                  <a:schemeClr val="bg1"/>
                </a:solidFill>
              </a:rPr>
              <a:t>Agenda</a:t>
            </a:r>
            <a:endParaRPr lang="en-US" dirty="0">
              <a:solidFill>
                <a:schemeClr val="bg1"/>
              </a:solidFill>
            </a:endParaRPr>
          </a:p>
        </p:txBody>
      </p:sp>
      <p:sp>
        <p:nvSpPr>
          <p:cNvPr id="18" name="Rectangle 17"/>
          <p:cNvSpPr/>
          <p:nvPr/>
        </p:nvSpPr>
        <p:spPr bwMode="auto">
          <a:xfrm>
            <a:off x="-38281" y="2434949"/>
            <a:ext cx="12227106" cy="2160000"/>
          </a:xfrm>
          <a:prstGeom prst="rect">
            <a:avLst/>
          </a:prstGeom>
          <a:solidFill>
            <a:schemeClr val="accent1">
              <a:alpha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54014" tIns="54014" rIns="54014" bIns="54014" numCol="1" spcCol="0" rtlCol="0" fromWordArt="0" anchor="b" anchorCtr="0" forceAA="0" compatLnSpc="1">
            <a:prstTxWarp prst="textNoShape">
              <a:avLst/>
            </a:prstTxWarp>
            <a:noAutofit/>
          </a:bodyPr>
          <a:lstStyle/>
          <a:p>
            <a:endParaRPr lang="en-US" sz="2000" dirty="0"/>
          </a:p>
        </p:txBody>
      </p:sp>
      <p:grpSp>
        <p:nvGrpSpPr>
          <p:cNvPr id="14" name="Group 13"/>
          <p:cNvGrpSpPr/>
          <p:nvPr/>
        </p:nvGrpSpPr>
        <p:grpSpPr>
          <a:xfrm>
            <a:off x="1158875" y="2635250"/>
            <a:ext cx="1495425" cy="1968500"/>
            <a:chOff x="1158875" y="2635250"/>
            <a:chExt cx="1495425" cy="1968500"/>
          </a:xfrm>
        </p:grpSpPr>
        <p:grpSp>
          <p:nvGrpSpPr>
            <p:cNvPr id="5" name="Group 4"/>
            <p:cNvGrpSpPr>
              <a:grpSpLocks noChangeAspect="1"/>
            </p:cNvGrpSpPr>
            <p:nvPr/>
          </p:nvGrpSpPr>
          <p:grpSpPr bwMode="auto">
            <a:xfrm>
              <a:off x="1158875" y="2635250"/>
              <a:ext cx="1495425" cy="1968500"/>
              <a:chOff x="730" y="1660"/>
              <a:chExt cx="942" cy="1240"/>
            </a:xfrm>
          </p:grpSpPr>
          <p:sp>
            <p:nvSpPr>
              <p:cNvPr id="7" name="AutoShape 3"/>
              <p:cNvSpPr>
                <a:spLocks noChangeAspect="1" noChangeArrowheads="1" noTextEdit="1"/>
              </p:cNvSpPr>
              <p:nvPr/>
            </p:nvSpPr>
            <p:spPr bwMode="auto">
              <a:xfrm>
                <a:off x="730" y="1660"/>
                <a:ext cx="942" cy="1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 name="Rectangle 5"/>
              <p:cNvSpPr>
                <a:spLocks noChangeArrowheads="1"/>
              </p:cNvSpPr>
              <p:nvPr/>
            </p:nvSpPr>
            <p:spPr bwMode="auto">
              <a:xfrm>
                <a:off x="1249" y="1658"/>
                <a:ext cx="38" cy="1244"/>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6"/>
              <p:cNvSpPr>
                <a:spLocks/>
              </p:cNvSpPr>
              <p:nvPr/>
            </p:nvSpPr>
            <p:spPr bwMode="auto">
              <a:xfrm>
                <a:off x="733" y="1658"/>
                <a:ext cx="516" cy="133"/>
              </a:xfrm>
              <a:custGeom>
                <a:avLst/>
                <a:gdLst>
                  <a:gd name="T0" fmla="*/ 61 w 516"/>
                  <a:gd name="T1" fmla="*/ 133 h 133"/>
                  <a:gd name="T2" fmla="*/ 516 w 516"/>
                  <a:gd name="T3" fmla="*/ 133 h 133"/>
                  <a:gd name="T4" fmla="*/ 516 w 516"/>
                  <a:gd name="T5" fmla="*/ 0 h 133"/>
                  <a:gd name="T6" fmla="*/ 61 w 516"/>
                  <a:gd name="T7" fmla="*/ 0 h 133"/>
                  <a:gd name="T8" fmla="*/ 0 w 516"/>
                  <a:gd name="T9" fmla="*/ 66 h 133"/>
                  <a:gd name="T10" fmla="*/ 61 w 516"/>
                  <a:gd name="T11" fmla="*/ 133 h 133"/>
                </a:gdLst>
                <a:ahLst/>
                <a:cxnLst>
                  <a:cxn ang="0">
                    <a:pos x="T0" y="T1"/>
                  </a:cxn>
                  <a:cxn ang="0">
                    <a:pos x="T2" y="T3"/>
                  </a:cxn>
                  <a:cxn ang="0">
                    <a:pos x="T4" y="T5"/>
                  </a:cxn>
                  <a:cxn ang="0">
                    <a:pos x="T6" y="T7"/>
                  </a:cxn>
                  <a:cxn ang="0">
                    <a:pos x="T8" y="T9"/>
                  </a:cxn>
                  <a:cxn ang="0">
                    <a:pos x="T10" y="T11"/>
                  </a:cxn>
                </a:cxnLst>
                <a:rect l="0" t="0" r="r" b="b"/>
                <a:pathLst>
                  <a:path w="516" h="133">
                    <a:moveTo>
                      <a:pt x="61" y="133"/>
                    </a:moveTo>
                    <a:lnTo>
                      <a:pt x="516" y="133"/>
                    </a:lnTo>
                    <a:lnTo>
                      <a:pt x="516" y="0"/>
                    </a:lnTo>
                    <a:lnTo>
                      <a:pt x="61" y="0"/>
                    </a:lnTo>
                    <a:lnTo>
                      <a:pt x="0" y="66"/>
                    </a:lnTo>
                    <a:lnTo>
                      <a:pt x="61" y="13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7"/>
              <p:cNvSpPr>
                <a:spLocks/>
              </p:cNvSpPr>
              <p:nvPr/>
            </p:nvSpPr>
            <p:spPr bwMode="auto">
              <a:xfrm>
                <a:off x="921" y="1924"/>
                <a:ext cx="328" cy="142"/>
              </a:xfrm>
              <a:custGeom>
                <a:avLst/>
                <a:gdLst>
                  <a:gd name="T0" fmla="*/ 61 w 328"/>
                  <a:gd name="T1" fmla="*/ 142 h 142"/>
                  <a:gd name="T2" fmla="*/ 328 w 328"/>
                  <a:gd name="T3" fmla="*/ 142 h 142"/>
                  <a:gd name="T4" fmla="*/ 328 w 328"/>
                  <a:gd name="T5" fmla="*/ 0 h 142"/>
                  <a:gd name="T6" fmla="*/ 61 w 328"/>
                  <a:gd name="T7" fmla="*/ 0 h 142"/>
                  <a:gd name="T8" fmla="*/ 0 w 328"/>
                  <a:gd name="T9" fmla="*/ 71 h 142"/>
                  <a:gd name="T10" fmla="*/ 61 w 328"/>
                  <a:gd name="T11" fmla="*/ 142 h 142"/>
                </a:gdLst>
                <a:ahLst/>
                <a:cxnLst>
                  <a:cxn ang="0">
                    <a:pos x="T0" y="T1"/>
                  </a:cxn>
                  <a:cxn ang="0">
                    <a:pos x="T2" y="T3"/>
                  </a:cxn>
                  <a:cxn ang="0">
                    <a:pos x="T4" y="T5"/>
                  </a:cxn>
                  <a:cxn ang="0">
                    <a:pos x="T6" y="T7"/>
                  </a:cxn>
                  <a:cxn ang="0">
                    <a:pos x="T8" y="T9"/>
                  </a:cxn>
                  <a:cxn ang="0">
                    <a:pos x="T10" y="T11"/>
                  </a:cxn>
                </a:cxnLst>
                <a:rect l="0" t="0" r="r" b="b"/>
                <a:pathLst>
                  <a:path w="328" h="142">
                    <a:moveTo>
                      <a:pt x="61" y="142"/>
                    </a:moveTo>
                    <a:lnTo>
                      <a:pt x="328" y="142"/>
                    </a:lnTo>
                    <a:lnTo>
                      <a:pt x="328" y="0"/>
                    </a:lnTo>
                    <a:lnTo>
                      <a:pt x="61" y="0"/>
                    </a:lnTo>
                    <a:lnTo>
                      <a:pt x="0" y="71"/>
                    </a:lnTo>
                    <a:lnTo>
                      <a:pt x="61" y="142"/>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8"/>
              <p:cNvSpPr>
                <a:spLocks/>
              </p:cNvSpPr>
              <p:nvPr/>
            </p:nvSpPr>
            <p:spPr bwMode="auto">
              <a:xfrm>
                <a:off x="1287" y="1791"/>
                <a:ext cx="385" cy="133"/>
              </a:xfrm>
              <a:custGeom>
                <a:avLst/>
                <a:gdLst>
                  <a:gd name="T0" fmla="*/ 323 w 385"/>
                  <a:gd name="T1" fmla="*/ 133 h 133"/>
                  <a:gd name="T2" fmla="*/ 0 w 385"/>
                  <a:gd name="T3" fmla="*/ 133 h 133"/>
                  <a:gd name="T4" fmla="*/ 0 w 385"/>
                  <a:gd name="T5" fmla="*/ 0 h 133"/>
                  <a:gd name="T6" fmla="*/ 323 w 385"/>
                  <a:gd name="T7" fmla="*/ 0 h 133"/>
                  <a:gd name="T8" fmla="*/ 385 w 385"/>
                  <a:gd name="T9" fmla="*/ 66 h 133"/>
                  <a:gd name="T10" fmla="*/ 323 w 385"/>
                  <a:gd name="T11" fmla="*/ 133 h 133"/>
                </a:gdLst>
                <a:ahLst/>
                <a:cxnLst>
                  <a:cxn ang="0">
                    <a:pos x="T0" y="T1"/>
                  </a:cxn>
                  <a:cxn ang="0">
                    <a:pos x="T2" y="T3"/>
                  </a:cxn>
                  <a:cxn ang="0">
                    <a:pos x="T4" y="T5"/>
                  </a:cxn>
                  <a:cxn ang="0">
                    <a:pos x="T6" y="T7"/>
                  </a:cxn>
                  <a:cxn ang="0">
                    <a:pos x="T8" y="T9"/>
                  </a:cxn>
                  <a:cxn ang="0">
                    <a:pos x="T10" y="T11"/>
                  </a:cxn>
                </a:cxnLst>
                <a:rect l="0" t="0" r="r" b="b"/>
                <a:pathLst>
                  <a:path w="385" h="133">
                    <a:moveTo>
                      <a:pt x="323" y="133"/>
                    </a:moveTo>
                    <a:lnTo>
                      <a:pt x="0" y="133"/>
                    </a:lnTo>
                    <a:lnTo>
                      <a:pt x="0" y="0"/>
                    </a:lnTo>
                    <a:lnTo>
                      <a:pt x="323" y="0"/>
                    </a:lnTo>
                    <a:lnTo>
                      <a:pt x="385" y="66"/>
                    </a:lnTo>
                    <a:lnTo>
                      <a:pt x="323" y="133"/>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2" name="TextBox 21"/>
            <p:cNvSpPr txBox="1"/>
            <p:nvPr/>
          </p:nvSpPr>
          <p:spPr>
            <a:xfrm>
              <a:off x="1420202" y="3538141"/>
              <a:ext cx="1032334" cy="615553"/>
            </a:xfrm>
            <a:prstGeom prst="rect">
              <a:avLst/>
            </a:prstGeom>
            <a:noFill/>
          </p:spPr>
          <p:txBody>
            <a:bodyPr wrap="none" lIns="0" tIns="0" rIns="0" bIns="0" rtlCol="0">
              <a:spAutoFit/>
            </a:bodyPr>
            <a:lstStyle/>
            <a:p>
              <a:pPr algn="ctr"/>
              <a:r>
                <a:rPr lang="en-US" sz="2000" spc="-70" dirty="0" smtClean="0">
                  <a:solidFill>
                    <a:schemeClr val="bg1"/>
                  </a:solidFill>
                </a:rPr>
                <a:t>Monthly </a:t>
              </a:r>
              <a:br>
                <a:rPr lang="en-US" sz="2000" spc="-70" dirty="0" smtClean="0">
                  <a:solidFill>
                    <a:schemeClr val="bg1"/>
                  </a:solidFill>
                </a:rPr>
              </a:br>
              <a:r>
                <a:rPr lang="en-US" sz="2000" spc="-70" dirty="0" smtClean="0">
                  <a:solidFill>
                    <a:schemeClr val="bg1"/>
                  </a:solidFill>
                </a:rPr>
                <a:t>highlights</a:t>
              </a:r>
              <a:endParaRPr lang="en-GB" sz="2000" spc="-70" dirty="0" smtClean="0">
                <a:solidFill>
                  <a:schemeClr val="bg1"/>
                </a:solidFill>
              </a:endParaRPr>
            </a:p>
          </p:txBody>
        </p:sp>
      </p:grpSp>
      <p:grpSp>
        <p:nvGrpSpPr>
          <p:cNvPr id="16" name="Group 15"/>
          <p:cNvGrpSpPr/>
          <p:nvPr/>
        </p:nvGrpSpPr>
        <p:grpSpPr>
          <a:xfrm>
            <a:off x="3765014" y="2742554"/>
            <a:ext cx="1707455" cy="1501627"/>
            <a:chOff x="3634882" y="2632075"/>
            <a:chExt cx="1707455" cy="1501627"/>
          </a:xfrm>
        </p:grpSpPr>
        <p:pic>
          <p:nvPicPr>
            <p:cNvPr id="32" name="Picture 31"/>
            <p:cNvPicPr>
              <a:picLocks noChangeAspect="1"/>
            </p:cNvPicPr>
            <p:nvPr/>
          </p:nvPicPr>
          <p:blipFill>
            <a:blip r:embed="rId3"/>
            <a:stretch>
              <a:fillRect/>
            </a:stretch>
          </p:blipFill>
          <p:spPr>
            <a:xfrm>
              <a:off x="4064182" y="2632075"/>
              <a:ext cx="859116" cy="1497750"/>
            </a:xfrm>
            <a:prstGeom prst="rect">
              <a:avLst/>
            </a:prstGeom>
          </p:spPr>
        </p:pic>
        <p:sp>
          <p:nvSpPr>
            <p:cNvPr id="23" name="TextBox 22"/>
            <p:cNvSpPr txBox="1"/>
            <p:nvPr/>
          </p:nvSpPr>
          <p:spPr>
            <a:xfrm>
              <a:off x="3634882" y="3518149"/>
              <a:ext cx="1707455" cy="615553"/>
            </a:xfrm>
            <a:prstGeom prst="rect">
              <a:avLst/>
            </a:prstGeom>
            <a:noFill/>
          </p:spPr>
          <p:txBody>
            <a:bodyPr wrap="none" lIns="0" tIns="0" rIns="0" bIns="0" rtlCol="0">
              <a:spAutoFit/>
            </a:bodyPr>
            <a:lstStyle/>
            <a:p>
              <a:pPr algn="ctr"/>
              <a:r>
                <a:rPr lang="en-US" sz="2000" spc="-70" dirty="0" smtClean="0">
                  <a:solidFill>
                    <a:schemeClr val="bg1"/>
                  </a:solidFill>
                </a:rPr>
                <a:t>Contributions</a:t>
              </a:r>
              <a:br>
                <a:rPr lang="en-US" sz="2000" spc="-70" dirty="0" smtClean="0">
                  <a:solidFill>
                    <a:schemeClr val="bg1"/>
                  </a:solidFill>
                </a:rPr>
              </a:br>
              <a:r>
                <a:rPr lang="en-US" sz="2000" spc="-70" dirty="0" smtClean="0">
                  <a:solidFill>
                    <a:schemeClr val="bg1"/>
                  </a:solidFill>
                </a:rPr>
                <a:t>and other topics</a:t>
              </a:r>
              <a:endParaRPr lang="en-GB" sz="2000" spc="-70" dirty="0" smtClean="0">
                <a:solidFill>
                  <a:schemeClr val="bg1"/>
                </a:solidFill>
              </a:endParaRPr>
            </a:p>
          </p:txBody>
        </p:sp>
      </p:grpSp>
      <p:grpSp>
        <p:nvGrpSpPr>
          <p:cNvPr id="68" name="Group 67"/>
          <p:cNvGrpSpPr/>
          <p:nvPr/>
        </p:nvGrpSpPr>
        <p:grpSpPr>
          <a:xfrm>
            <a:off x="9324881" y="2632075"/>
            <a:ext cx="1727566" cy="1957388"/>
            <a:chOff x="6344174" y="2632075"/>
            <a:chExt cx="1727566" cy="1957388"/>
          </a:xfrm>
        </p:grpSpPr>
        <p:grpSp>
          <p:nvGrpSpPr>
            <p:cNvPr id="34" name="Group 33"/>
            <p:cNvGrpSpPr/>
            <p:nvPr/>
          </p:nvGrpSpPr>
          <p:grpSpPr>
            <a:xfrm>
              <a:off x="6369941" y="2632075"/>
              <a:ext cx="1701799" cy="1957388"/>
              <a:chOff x="6650038" y="3992563"/>
              <a:chExt cx="1701799" cy="1957388"/>
            </a:xfrm>
          </p:grpSpPr>
          <p:sp>
            <p:nvSpPr>
              <p:cNvPr id="35" name="Freeform 7"/>
              <p:cNvSpPr>
                <a:spLocks/>
              </p:cNvSpPr>
              <p:nvPr/>
            </p:nvSpPr>
            <p:spPr bwMode="auto">
              <a:xfrm>
                <a:off x="7043738" y="5573713"/>
                <a:ext cx="449262" cy="376238"/>
              </a:xfrm>
              <a:custGeom>
                <a:avLst/>
                <a:gdLst>
                  <a:gd name="T0" fmla="*/ 156 w 283"/>
                  <a:gd name="T1" fmla="*/ 39 h 237"/>
                  <a:gd name="T2" fmla="*/ 156 w 283"/>
                  <a:gd name="T3" fmla="*/ 0 h 237"/>
                  <a:gd name="T4" fmla="*/ 187 w 283"/>
                  <a:gd name="T5" fmla="*/ 0 h 237"/>
                  <a:gd name="T6" fmla="*/ 187 w 283"/>
                  <a:gd name="T7" fmla="*/ 39 h 237"/>
                  <a:gd name="T8" fmla="*/ 197 w 283"/>
                  <a:gd name="T9" fmla="*/ 39 h 237"/>
                  <a:gd name="T10" fmla="*/ 197 w 283"/>
                  <a:gd name="T11" fmla="*/ 0 h 237"/>
                  <a:gd name="T12" fmla="*/ 228 w 283"/>
                  <a:gd name="T13" fmla="*/ 0 h 237"/>
                  <a:gd name="T14" fmla="*/ 228 w 283"/>
                  <a:gd name="T15" fmla="*/ 39 h 237"/>
                  <a:gd name="T16" fmla="*/ 283 w 283"/>
                  <a:gd name="T17" fmla="*/ 39 h 237"/>
                  <a:gd name="T18" fmla="*/ 283 w 283"/>
                  <a:gd name="T19" fmla="*/ 49 h 237"/>
                  <a:gd name="T20" fmla="*/ 270 w 283"/>
                  <a:gd name="T21" fmla="*/ 49 h 237"/>
                  <a:gd name="T22" fmla="*/ 270 w 283"/>
                  <a:gd name="T23" fmla="*/ 237 h 237"/>
                  <a:gd name="T24" fmla="*/ 13 w 283"/>
                  <a:gd name="T25" fmla="*/ 237 h 237"/>
                  <a:gd name="T26" fmla="*/ 13 w 283"/>
                  <a:gd name="T27" fmla="*/ 49 h 237"/>
                  <a:gd name="T28" fmla="*/ 0 w 283"/>
                  <a:gd name="T29" fmla="*/ 49 h 237"/>
                  <a:gd name="T30" fmla="*/ 0 w 283"/>
                  <a:gd name="T31" fmla="*/ 39 h 237"/>
                  <a:gd name="T32" fmla="*/ 156 w 283"/>
                  <a:gd name="T33" fmla="*/ 3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3" h="237">
                    <a:moveTo>
                      <a:pt x="156" y="39"/>
                    </a:moveTo>
                    <a:lnTo>
                      <a:pt x="156" y="0"/>
                    </a:lnTo>
                    <a:lnTo>
                      <a:pt x="187" y="0"/>
                    </a:lnTo>
                    <a:lnTo>
                      <a:pt x="187" y="39"/>
                    </a:lnTo>
                    <a:lnTo>
                      <a:pt x="197" y="39"/>
                    </a:lnTo>
                    <a:lnTo>
                      <a:pt x="197" y="0"/>
                    </a:lnTo>
                    <a:lnTo>
                      <a:pt x="228" y="0"/>
                    </a:lnTo>
                    <a:lnTo>
                      <a:pt x="228" y="39"/>
                    </a:lnTo>
                    <a:lnTo>
                      <a:pt x="283" y="39"/>
                    </a:lnTo>
                    <a:lnTo>
                      <a:pt x="283" y="49"/>
                    </a:lnTo>
                    <a:lnTo>
                      <a:pt x="270" y="49"/>
                    </a:lnTo>
                    <a:lnTo>
                      <a:pt x="270" y="237"/>
                    </a:lnTo>
                    <a:lnTo>
                      <a:pt x="13" y="237"/>
                    </a:lnTo>
                    <a:lnTo>
                      <a:pt x="13" y="49"/>
                    </a:lnTo>
                    <a:lnTo>
                      <a:pt x="0" y="49"/>
                    </a:lnTo>
                    <a:lnTo>
                      <a:pt x="0" y="39"/>
                    </a:lnTo>
                    <a:lnTo>
                      <a:pt x="156" y="39"/>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 name="Rectangle 17"/>
              <p:cNvSpPr>
                <a:spLocks noChangeArrowheads="1"/>
              </p:cNvSpPr>
              <p:nvPr/>
            </p:nvSpPr>
            <p:spPr bwMode="auto">
              <a:xfrm>
                <a:off x="7577137" y="5922963"/>
                <a:ext cx="582612" cy="26988"/>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7" name="Rectangle 18"/>
              <p:cNvSpPr>
                <a:spLocks noChangeArrowheads="1"/>
              </p:cNvSpPr>
              <p:nvPr/>
            </p:nvSpPr>
            <p:spPr bwMode="auto">
              <a:xfrm>
                <a:off x="7815262" y="5835650"/>
                <a:ext cx="23812" cy="873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 name="Oval 19"/>
              <p:cNvSpPr>
                <a:spLocks noChangeArrowheads="1"/>
              </p:cNvSpPr>
              <p:nvPr/>
            </p:nvSpPr>
            <p:spPr bwMode="auto">
              <a:xfrm>
                <a:off x="7769224" y="5757863"/>
                <a:ext cx="117475" cy="117475"/>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Oval 20"/>
              <p:cNvSpPr>
                <a:spLocks noChangeArrowheads="1"/>
              </p:cNvSpPr>
              <p:nvPr/>
            </p:nvSpPr>
            <p:spPr bwMode="auto">
              <a:xfrm>
                <a:off x="7785099" y="5699125"/>
                <a:ext cx="85725" cy="8413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0" name="Rectangle 21"/>
              <p:cNvSpPr>
                <a:spLocks noChangeArrowheads="1"/>
              </p:cNvSpPr>
              <p:nvPr/>
            </p:nvSpPr>
            <p:spPr bwMode="auto">
              <a:xfrm>
                <a:off x="7662862" y="5835650"/>
                <a:ext cx="23812" cy="873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1" name="Oval 22"/>
              <p:cNvSpPr>
                <a:spLocks noChangeArrowheads="1"/>
              </p:cNvSpPr>
              <p:nvPr/>
            </p:nvSpPr>
            <p:spPr bwMode="auto">
              <a:xfrm>
                <a:off x="7616824" y="5757863"/>
                <a:ext cx="115887" cy="117475"/>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Oval 23"/>
              <p:cNvSpPr>
                <a:spLocks noChangeArrowheads="1"/>
              </p:cNvSpPr>
              <p:nvPr/>
            </p:nvSpPr>
            <p:spPr bwMode="auto">
              <a:xfrm>
                <a:off x="7632699" y="5699125"/>
                <a:ext cx="85725" cy="84138"/>
              </a:xfrm>
              <a:prstGeom prst="ellipse">
                <a:avLst/>
              </a:prstGeom>
              <a:solidFill>
                <a:srgbClr val="7FB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3" name="Rectangle 25"/>
              <p:cNvSpPr>
                <a:spLocks noChangeArrowheads="1"/>
              </p:cNvSpPr>
              <p:nvPr/>
            </p:nvSpPr>
            <p:spPr bwMode="auto">
              <a:xfrm>
                <a:off x="6650038" y="5627688"/>
                <a:ext cx="369887" cy="322263"/>
              </a:xfrm>
              <a:prstGeom prst="rect">
                <a:avLst/>
              </a:prstGeom>
              <a:solidFill>
                <a:srgbClr val="009E4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Rectangle 26"/>
              <p:cNvSpPr>
                <a:spLocks noChangeArrowheads="1"/>
              </p:cNvSpPr>
              <p:nvPr/>
            </p:nvSpPr>
            <p:spPr bwMode="auto">
              <a:xfrm>
                <a:off x="6650038" y="5611813"/>
                <a:ext cx="390525" cy="15875"/>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 name="Rectangle 27"/>
              <p:cNvSpPr>
                <a:spLocks noChangeArrowheads="1"/>
              </p:cNvSpPr>
              <p:nvPr/>
            </p:nvSpPr>
            <p:spPr bwMode="auto">
              <a:xfrm>
                <a:off x="6837363" y="5846763"/>
                <a:ext cx="52387" cy="103188"/>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 name="Rectangle 28"/>
              <p:cNvSpPr>
                <a:spLocks noChangeArrowheads="1"/>
              </p:cNvSpPr>
              <p:nvPr/>
            </p:nvSpPr>
            <p:spPr bwMode="auto">
              <a:xfrm>
                <a:off x="6743700" y="5846763"/>
                <a:ext cx="53975" cy="103188"/>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Rectangle 29"/>
              <p:cNvSpPr>
                <a:spLocks noChangeArrowheads="1"/>
              </p:cNvSpPr>
              <p:nvPr/>
            </p:nvSpPr>
            <p:spPr bwMode="auto">
              <a:xfrm>
                <a:off x="6651625" y="5668963"/>
                <a:ext cx="330200" cy="53975"/>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 name="Rectangle 30"/>
              <p:cNvSpPr>
                <a:spLocks noChangeArrowheads="1"/>
              </p:cNvSpPr>
              <p:nvPr/>
            </p:nvSpPr>
            <p:spPr bwMode="auto">
              <a:xfrm>
                <a:off x="6651625" y="5761038"/>
                <a:ext cx="330200" cy="52388"/>
              </a:xfrm>
              <a:prstGeom prst="rect">
                <a:avLst/>
              </a:prstGeom>
              <a:solidFill>
                <a:srgbClr val="0072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 name="Rectangle 31"/>
              <p:cNvSpPr>
                <a:spLocks noChangeArrowheads="1"/>
              </p:cNvSpPr>
              <p:nvPr/>
            </p:nvSpPr>
            <p:spPr bwMode="auto">
              <a:xfrm>
                <a:off x="6678613" y="5548313"/>
                <a:ext cx="158750" cy="6350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Rectangle 32"/>
              <p:cNvSpPr>
                <a:spLocks noChangeArrowheads="1"/>
              </p:cNvSpPr>
              <p:nvPr/>
            </p:nvSpPr>
            <p:spPr bwMode="auto">
              <a:xfrm>
                <a:off x="7110413" y="5259388"/>
                <a:ext cx="406400" cy="690563"/>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 name="Rectangle 33"/>
              <p:cNvSpPr>
                <a:spLocks noChangeArrowheads="1"/>
              </p:cNvSpPr>
              <p:nvPr/>
            </p:nvSpPr>
            <p:spPr bwMode="auto">
              <a:xfrm>
                <a:off x="7089775" y="5243513"/>
                <a:ext cx="447675" cy="158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2" name="Rectangle 34"/>
              <p:cNvSpPr>
                <a:spLocks noChangeArrowheads="1"/>
              </p:cNvSpPr>
              <p:nvPr/>
            </p:nvSpPr>
            <p:spPr bwMode="auto">
              <a:xfrm>
                <a:off x="7332663" y="5846763"/>
                <a:ext cx="53975" cy="1031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 name="Rectangle 35"/>
              <p:cNvSpPr>
                <a:spLocks noChangeArrowheads="1"/>
              </p:cNvSpPr>
              <p:nvPr/>
            </p:nvSpPr>
            <p:spPr bwMode="auto">
              <a:xfrm>
                <a:off x="7242175" y="5846763"/>
                <a:ext cx="53975" cy="1031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Rectangle 36"/>
              <p:cNvSpPr>
                <a:spLocks noChangeArrowheads="1"/>
              </p:cNvSpPr>
              <p:nvPr/>
            </p:nvSpPr>
            <p:spPr bwMode="auto">
              <a:xfrm>
                <a:off x="7150100" y="5487988"/>
                <a:ext cx="328612"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5" name="Rectangle 37"/>
              <p:cNvSpPr>
                <a:spLocks noChangeArrowheads="1"/>
              </p:cNvSpPr>
              <p:nvPr/>
            </p:nvSpPr>
            <p:spPr bwMode="auto">
              <a:xfrm>
                <a:off x="7150100" y="5578475"/>
                <a:ext cx="328612"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 name="Rectangle 38"/>
              <p:cNvSpPr>
                <a:spLocks noChangeArrowheads="1"/>
              </p:cNvSpPr>
              <p:nvPr/>
            </p:nvSpPr>
            <p:spPr bwMode="auto">
              <a:xfrm>
                <a:off x="7150100" y="5668963"/>
                <a:ext cx="328612" cy="539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Rectangle 39"/>
              <p:cNvSpPr>
                <a:spLocks noChangeArrowheads="1"/>
              </p:cNvSpPr>
              <p:nvPr/>
            </p:nvSpPr>
            <p:spPr bwMode="auto">
              <a:xfrm>
                <a:off x="7150100" y="5761038"/>
                <a:ext cx="328612"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8" name="Rectangle 40"/>
              <p:cNvSpPr>
                <a:spLocks noChangeArrowheads="1"/>
              </p:cNvSpPr>
              <p:nvPr/>
            </p:nvSpPr>
            <p:spPr bwMode="auto">
              <a:xfrm>
                <a:off x="7150100" y="5303838"/>
                <a:ext cx="328612" cy="53975"/>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9" name="Rectangle 41"/>
              <p:cNvSpPr>
                <a:spLocks noChangeArrowheads="1"/>
              </p:cNvSpPr>
              <p:nvPr/>
            </p:nvSpPr>
            <p:spPr bwMode="auto">
              <a:xfrm>
                <a:off x="7150100" y="5395913"/>
                <a:ext cx="328612" cy="52388"/>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Rectangle 42"/>
              <p:cNvSpPr>
                <a:spLocks noChangeArrowheads="1"/>
              </p:cNvSpPr>
              <p:nvPr/>
            </p:nvSpPr>
            <p:spPr bwMode="auto">
              <a:xfrm>
                <a:off x="7400925" y="5181600"/>
                <a:ext cx="49212" cy="619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 name="Rectangle 43"/>
              <p:cNvSpPr>
                <a:spLocks noChangeArrowheads="1"/>
              </p:cNvSpPr>
              <p:nvPr/>
            </p:nvSpPr>
            <p:spPr bwMode="auto">
              <a:xfrm>
                <a:off x="7335838" y="5181600"/>
                <a:ext cx="49212" cy="6191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2" name="Rectangle 44"/>
              <p:cNvSpPr>
                <a:spLocks noChangeArrowheads="1"/>
              </p:cNvSpPr>
              <p:nvPr/>
            </p:nvSpPr>
            <p:spPr bwMode="auto">
              <a:xfrm>
                <a:off x="7485063" y="5922963"/>
                <a:ext cx="153987" cy="26988"/>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Rectangle 45"/>
              <p:cNvSpPr>
                <a:spLocks noChangeArrowheads="1"/>
              </p:cNvSpPr>
              <p:nvPr/>
            </p:nvSpPr>
            <p:spPr bwMode="auto">
              <a:xfrm>
                <a:off x="6981825" y="5922963"/>
                <a:ext cx="222250" cy="26988"/>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 name="Freeform 46"/>
              <p:cNvSpPr>
                <a:spLocks/>
              </p:cNvSpPr>
              <p:nvPr/>
            </p:nvSpPr>
            <p:spPr bwMode="auto">
              <a:xfrm>
                <a:off x="7559675" y="4000500"/>
                <a:ext cx="781050" cy="511175"/>
              </a:xfrm>
              <a:custGeom>
                <a:avLst/>
                <a:gdLst>
                  <a:gd name="T0" fmla="*/ 113 w 703"/>
                  <a:gd name="T1" fmla="*/ 202 h 460"/>
                  <a:gd name="T2" fmla="*/ 113 w 703"/>
                  <a:gd name="T3" fmla="*/ 193 h 460"/>
                  <a:gd name="T4" fmla="*/ 307 w 703"/>
                  <a:gd name="T5" fmla="*/ 0 h 460"/>
                  <a:gd name="T6" fmla="*/ 468 w 703"/>
                  <a:gd name="T7" fmla="*/ 86 h 460"/>
                  <a:gd name="T8" fmla="*/ 521 w 703"/>
                  <a:gd name="T9" fmla="*/ 72 h 460"/>
                  <a:gd name="T10" fmla="*/ 584 w 703"/>
                  <a:gd name="T11" fmla="*/ 91 h 460"/>
                  <a:gd name="T12" fmla="*/ 634 w 703"/>
                  <a:gd name="T13" fmla="*/ 181 h 460"/>
                  <a:gd name="T14" fmla="*/ 703 w 703"/>
                  <a:gd name="T15" fmla="*/ 308 h 460"/>
                  <a:gd name="T16" fmla="*/ 568 w 703"/>
                  <a:gd name="T17" fmla="*/ 460 h 460"/>
                  <a:gd name="T18" fmla="*/ 551 w 703"/>
                  <a:gd name="T19" fmla="*/ 460 h 460"/>
                  <a:gd name="T20" fmla="*/ 535 w 703"/>
                  <a:gd name="T21" fmla="*/ 460 h 460"/>
                  <a:gd name="T22" fmla="*/ 219 w 703"/>
                  <a:gd name="T23" fmla="*/ 460 h 460"/>
                  <a:gd name="T24" fmla="*/ 213 w 703"/>
                  <a:gd name="T25" fmla="*/ 460 h 460"/>
                  <a:gd name="T26" fmla="*/ 205 w 703"/>
                  <a:gd name="T27" fmla="*/ 460 h 460"/>
                  <a:gd name="T28" fmla="*/ 181 w 703"/>
                  <a:gd name="T29" fmla="*/ 460 h 460"/>
                  <a:gd name="T30" fmla="*/ 131 w 703"/>
                  <a:gd name="T31" fmla="*/ 460 h 460"/>
                  <a:gd name="T32" fmla="*/ 0 w 703"/>
                  <a:gd name="T33" fmla="*/ 330 h 460"/>
                  <a:gd name="T34" fmla="*/ 113 w 703"/>
                  <a:gd name="T35" fmla="*/ 202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3" h="460">
                    <a:moveTo>
                      <a:pt x="113" y="202"/>
                    </a:moveTo>
                    <a:cubicBezTo>
                      <a:pt x="113" y="199"/>
                      <a:pt x="113" y="195"/>
                      <a:pt x="113" y="193"/>
                    </a:cubicBezTo>
                    <a:cubicBezTo>
                      <a:pt x="113" y="86"/>
                      <a:pt x="199" y="0"/>
                      <a:pt x="307" y="0"/>
                    </a:cubicBezTo>
                    <a:cubicBezTo>
                      <a:pt x="374" y="0"/>
                      <a:pt x="433" y="35"/>
                      <a:pt x="468" y="86"/>
                    </a:cubicBezTo>
                    <a:cubicBezTo>
                      <a:pt x="484" y="77"/>
                      <a:pt x="502" y="72"/>
                      <a:pt x="521" y="72"/>
                    </a:cubicBezTo>
                    <a:cubicBezTo>
                      <a:pt x="544" y="72"/>
                      <a:pt x="566" y="79"/>
                      <a:pt x="584" y="91"/>
                    </a:cubicBezTo>
                    <a:cubicBezTo>
                      <a:pt x="613" y="110"/>
                      <a:pt x="633" y="144"/>
                      <a:pt x="634" y="181"/>
                    </a:cubicBezTo>
                    <a:cubicBezTo>
                      <a:pt x="675" y="208"/>
                      <a:pt x="703" y="256"/>
                      <a:pt x="703" y="308"/>
                    </a:cubicBezTo>
                    <a:cubicBezTo>
                      <a:pt x="703" y="387"/>
                      <a:pt x="644" y="451"/>
                      <a:pt x="568" y="460"/>
                    </a:cubicBezTo>
                    <a:cubicBezTo>
                      <a:pt x="562" y="460"/>
                      <a:pt x="556" y="460"/>
                      <a:pt x="551" y="460"/>
                    </a:cubicBezTo>
                    <a:cubicBezTo>
                      <a:pt x="546" y="460"/>
                      <a:pt x="541" y="460"/>
                      <a:pt x="535" y="460"/>
                    </a:cubicBezTo>
                    <a:cubicBezTo>
                      <a:pt x="464" y="460"/>
                      <a:pt x="298" y="460"/>
                      <a:pt x="219" y="460"/>
                    </a:cubicBezTo>
                    <a:cubicBezTo>
                      <a:pt x="216" y="460"/>
                      <a:pt x="214" y="460"/>
                      <a:pt x="213" y="460"/>
                    </a:cubicBezTo>
                    <a:cubicBezTo>
                      <a:pt x="205" y="460"/>
                      <a:pt x="205" y="460"/>
                      <a:pt x="205" y="460"/>
                    </a:cubicBezTo>
                    <a:cubicBezTo>
                      <a:pt x="201" y="460"/>
                      <a:pt x="189" y="460"/>
                      <a:pt x="181" y="460"/>
                    </a:cubicBezTo>
                    <a:cubicBezTo>
                      <a:pt x="131" y="460"/>
                      <a:pt x="131" y="460"/>
                      <a:pt x="131" y="460"/>
                    </a:cubicBezTo>
                    <a:cubicBezTo>
                      <a:pt x="59" y="459"/>
                      <a:pt x="0" y="401"/>
                      <a:pt x="0" y="330"/>
                    </a:cubicBezTo>
                    <a:cubicBezTo>
                      <a:pt x="0" y="265"/>
                      <a:pt x="50" y="211"/>
                      <a:pt x="113" y="202"/>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5" name="Freeform 47"/>
              <p:cNvSpPr>
                <a:spLocks/>
              </p:cNvSpPr>
              <p:nvPr/>
            </p:nvSpPr>
            <p:spPr bwMode="auto">
              <a:xfrm>
                <a:off x="7356475" y="4341813"/>
                <a:ext cx="995362" cy="1460500"/>
              </a:xfrm>
              <a:custGeom>
                <a:avLst/>
                <a:gdLst>
                  <a:gd name="T0" fmla="*/ 6 w 896"/>
                  <a:gd name="T1" fmla="*/ 1305 h 1316"/>
                  <a:gd name="T2" fmla="*/ 180 w 896"/>
                  <a:gd name="T3" fmla="*/ 1070 h 1316"/>
                  <a:gd name="T4" fmla="*/ 293 w 896"/>
                  <a:gd name="T5" fmla="*/ 48 h 1316"/>
                  <a:gd name="T6" fmla="*/ 282 w 896"/>
                  <a:gd name="T7" fmla="*/ 46 h 1316"/>
                  <a:gd name="T8" fmla="*/ 173 w 896"/>
                  <a:gd name="T9" fmla="*/ 5 h 1316"/>
                  <a:gd name="T10" fmla="*/ 179 w 896"/>
                  <a:gd name="T11" fmla="*/ 0 h 1316"/>
                  <a:gd name="T12" fmla="*/ 184 w 896"/>
                  <a:gd name="T13" fmla="*/ 5 h 1316"/>
                  <a:gd name="T14" fmla="*/ 284 w 896"/>
                  <a:gd name="T15" fmla="*/ 35 h 1316"/>
                  <a:gd name="T16" fmla="*/ 534 w 896"/>
                  <a:gd name="T17" fmla="*/ 50 h 1316"/>
                  <a:gd name="T18" fmla="*/ 785 w 896"/>
                  <a:gd name="T19" fmla="*/ 35 h 1316"/>
                  <a:gd name="T20" fmla="*/ 884 w 896"/>
                  <a:gd name="T21" fmla="*/ 5 h 1316"/>
                  <a:gd name="T22" fmla="*/ 890 w 896"/>
                  <a:gd name="T23" fmla="*/ 0 h 1316"/>
                  <a:gd name="T24" fmla="*/ 896 w 896"/>
                  <a:gd name="T25" fmla="*/ 5 h 1316"/>
                  <a:gd name="T26" fmla="*/ 787 w 896"/>
                  <a:gd name="T27" fmla="*/ 46 h 1316"/>
                  <a:gd name="T28" fmla="*/ 534 w 896"/>
                  <a:gd name="T29" fmla="*/ 61 h 1316"/>
                  <a:gd name="T30" fmla="*/ 304 w 896"/>
                  <a:gd name="T31" fmla="*/ 49 h 1316"/>
                  <a:gd name="T32" fmla="*/ 191 w 896"/>
                  <a:gd name="T33" fmla="*/ 1074 h 1316"/>
                  <a:gd name="T34" fmla="*/ 6 w 896"/>
                  <a:gd name="T35" fmla="*/ 1316 h 1316"/>
                  <a:gd name="T36" fmla="*/ 0 w 896"/>
                  <a:gd name="T37" fmla="*/ 1310 h 1316"/>
                  <a:gd name="T38" fmla="*/ 6 w 896"/>
                  <a:gd name="T39" fmla="*/ 1305 h 1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96" h="1316">
                    <a:moveTo>
                      <a:pt x="6" y="1305"/>
                    </a:moveTo>
                    <a:cubicBezTo>
                      <a:pt x="70" y="1305"/>
                      <a:pt x="133" y="1219"/>
                      <a:pt x="180" y="1070"/>
                    </a:cubicBezTo>
                    <a:cubicBezTo>
                      <a:pt x="228" y="918"/>
                      <a:pt x="293" y="265"/>
                      <a:pt x="293" y="48"/>
                    </a:cubicBezTo>
                    <a:cubicBezTo>
                      <a:pt x="289" y="47"/>
                      <a:pt x="286" y="47"/>
                      <a:pt x="282" y="46"/>
                    </a:cubicBezTo>
                    <a:cubicBezTo>
                      <a:pt x="173" y="31"/>
                      <a:pt x="173" y="12"/>
                      <a:pt x="173" y="5"/>
                    </a:cubicBezTo>
                    <a:cubicBezTo>
                      <a:pt x="173" y="2"/>
                      <a:pt x="175" y="0"/>
                      <a:pt x="179" y="0"/>
                    </a:cubicBezTo>
                    <a:cubicBezTo>
                      <a:pt x="182" y="0"/>
                      <a:pt x="184" y="2"/>
                      <a:pt x="184" y="5"/>
                    </a:cubicBezTo>
                    <a:cubicBezTo>
                      <a:pt x="184" y="6"/>
                      <a:pt x="186" y="21"/>
                      <a:pt x="284" y="35"/>
                    </a:cubicBezTo>
                    <a:cubicBezTo>
                      <a:pt x="351" y="44"/>
                      <a:pt x="440" y="50"/>
                      <a:pt x="534" y="50"/>
                    </a:cubicBezTo>
                    <a:cubicBezTo>
                      <a:pt x="629" y="50"/>
                      <a:pt x="718" y="44"/>
                      <a:pt x="785" y="35"/>
                    </a:cubicBezTo>
                    <a:cubicBezTo>
                      <a:pt x="883" y="21"/>
                      <a:pt x="884" y="6"/>
                      <a:pt x="884" y="5"/>
                    </a:cubicBezTo>
                    <a:cubicBezTo>
                      <a:pt x="884" y="2"/>
                      <a:pt x="887" y="0"/>
                      <a:pt x="890" y="0"/>
                    </a:cubicBezTo>
                    <a:cubicBezTo>
                      <a:pt x="893" y="0"/>
                      <a:pt x="896" y="2"/>
                      <a:pt x="896" y="5"/>
                    </a:cubicBezTo>
                    <a:cubicBezTo>
                      <a:pt x="896" y="12"/>
                      <a:pt x="896" y="31"/>
                      <a:pt x="787" y="46"/>
                    </a:cubicBezTo>
                    <a:cubicBezTo>
                      <a:pt x="719" y="56"/>
                      <a:pt x="630" y="61"/>
                      <a:pt x="534" y="61"/>
                    </a:cubicBezTo>
                    <a:cubicBezTo>
                      <a:pt x="449" y="61"/>
                      <a:pt x="369" y="57"/>
                      <a:pt x="304" y="49"/>
                    </a:cubicBezTo>
                    <a:cubicBezTo>
                      <a:pt x="304" y="267"/>
                      <a:pt x="239" y="920"/>
                      <a:pt x="191" y="1074"/>
                    </a:cubicBezTo>
                    <a:cubicBezTo>
                      <a:pt x="142" y="1230"/>
                      <a:pt x="76" y="1316"/>
                      <a:pt x="6" y="1316"/>
                    </a:cubicBezTo>
                    <a:cubicBezTo>
                      <a:pt x="3" y="1316"/>
                      <a:pt x="0" y="1313"/>
                      <a:pt x="0" y="1310"/>
                    </a:cubicBezTo>
                    <a:cubicBezTo>
                      <a:pt x="0" y="1307"/>
                      <a:pt x="3" y="1305"/>
                      <a:pt x="6" y="1305"/>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6" name="Freeform 48"/>
              <p:cNvSpPr>
                <a:spLocks/>
              </p:cNvSpPr>
              <p:nvPr/>
            </p:nvSpPr>
            <p:spPr bwMode="auto">
              <a:xfrm>
                <a:off x="7005638" y="3992563"/>
                <a:ext cx="509587" cy="331788"/>
              </a:xfrm>
              <a:custGeom>
                <a:avLst/>
                <a:gdLst>
                  <a:gd name="T0" fmla="*/ 73 w 458"/>
                  <a:gd name="T1" fmla="*/ 131 h 299"/>
                  <a:gd name="T2" fmla="*/ 73 w 458"/>
                  <a:gd name="T3" fmla="*/ 125 h 299"/>
                  <a:gd name="T4" fmla="*/ 199 w 458"/>
                  <a:gd name="T5" fmla="*/ 0 h 299"/>
                  <a:gd name="T6" fmla="*/ 305 w 458"/>
                  <a:gd name="T7" fmla="*/ 56 h 299"/>
                  <a:gd name="T8" fmla="*/ 339 w 458"/>
                  <a:gd name="T9" fmla="*/ 46 h 299"/>
                  <a:gd name="T10" fmla="*/ 380 w 458"/>
                  <a:gd name="T11" fmla="*/ 59 h 299"/>
                  <a:gd name="T12" fmla="*/ 412 w 458"/>
                  <a:gd name="T13" fmla="*/ 117 h 299"/>
                  <a:gd name="T14" fmla="*/ 458 w 458"/>
                  <a:gd name="T15" fmla="*/ 200 h 299"/>
                  <a:gd name="T16" fmla="*/ 369 w 458"/>
                  <a:gd name="T17" fmla="*/ 299 h 299"/>
                  <a:gd name="T18" fmla="*/ 358 w 458"/>
                  <a:gd name="T19" fmla="*/ 299 h 299"/>
                  <a:gd name="T20" fmla="*/ 348 w 458"/>
                  <a:gd name="T21" fmla="*/ 299 h 299"/>
                  <a:gd name="T22" fmla="*/ 142 w 458"/>
                  <a:gd name="T23" fmla="*/ 299 h 299"/>
                  <a:gd name="T24" fmla="*/ 138 w 458"/>
                  <a:gd name="T25" fmla="*/ 299 h 299"/>
                  <a:gd name="T26" fmla="*/ 133 w 458"/>
                  <a:gd name="T27" fmla="*/ 299 h 299"/>
                  <a:gd name="T28" fmla="*/ 118 w 458"/>
                  <a:gd name="T29" fmla="*/ 299 h 299"/>
                  <a:gd name="T30" fmla="*/ 85 w 458"/>
                  <a:gd name="T31" fmla="*/ 299 h 299"/>
                  <a:gd name="T32" fmla="*/ 0 w 458"/>
                  <a:gd name="T33" fmla="*/ 214 h 299"/>
                  <a:gd name="T34" fmla="*/ 73 w 458"/>
                  <a:gd name="T35" fmla="*/ 131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58" h="299">
                    <a:moveTo>
                      <a:pt x="73" y="131"/>
                    </a:moveTo>
                    <a:cubicBezTo>
                      <a:pt x="73" y="129"/>
                      <a:pt x="73" y="127"/>
                      <a:pt x="73" y="125"/>
                    </a:cubicBezTo>
                    <a:cubicBezTo>
                      <a:pt x="73" y="56"/>
                      <a:pt x="130" y="0"/>
                      <a:pt x="199" y="0"/>
                    </a:cubicBezTo>
                    <a:cubicBezTo>
                      <a:pt x="243" y="0"/>
                      <a:pt x="282" y="22"/>
                      <a:pt x="305" y="56"/>
                    </a:cubicBezTo>
                    <a:cubicBezTo>
                      <a:pt x="315" y="50"/>
                      <a:pt x="326" y="46"/>
                      <a:pt x="339" y="46"/>
                    </a:cubicBezTo>
                    <a:cubicBezTo>
                      <a:pt x="354" y="46"/>
                      <a:pt x="368" y="51"/>
                      <a:pt x="380" y="59"/>
                    </a:cubicBezTo>
                    <a:cubicBezTo>
                      <a:pt x="399" y="71"/>
                      <a:pt x="412" y="93"/>
                      <a:pt x="412" y="117"/>
                    </a:cubicBezTo>
                    <a:cubicBezTo>
                      <a:pt x="439" y="135"/>
                      <a:pt x="458" y="166"/>
                      <a:pt x="458" y="200"/>
                    </a:cubicBezTo>
                    <a:cubicBezTo>
                      <a:pt x="458" y="251"/>
                      <a:pt x="419" y="293"/>
                      <a:pt x="369" y="299"/>
                    </a:cubicBezTo>
                    <a:cubicBezTo>
                      <a:pt x="366" y="299"/>
                      <a:pt x="362" y="299"/>
                      <a:pt x="358" y="299"/>
                    </a:cubicBezTo>
                    <a:cubicBezTo>
                      <a:pt x="355" y="299"/>
                      <a:pt x="352" y="299"/>
                      <a:pt x="348" y="299"/>
                    </a:cubicBezTo>
                    <a:cubicBezTo>
                      <a:pt x="302" y="299"/>
                      <a:pt x="194" y="299"/>
                      <a:pt x="142" y="299"/>
                    </a:cubicBezTo>
                    <a:cubicBezTo>
                      <a:pt x="141" y="299"/>
                      <a:pt x="139" y="299"/>
                      <a:pt x="138" y="299"/>
                    </a:cubicBezTo>
                    <a:cubicBezTo>
                      <a:pt x="133" y="299"/>
                      <a:pt x="133" y="299"/>
                      <a:pt x="133" y="299"/>
                    </a:cubicBezTo>
                    <a:cubicBezTo>
                      <a:pt x="130" y="299"/>
                      <a:pt x="123" y="299"/>
                      <a:pt x="118" y="299"/>
                    </a:cubicBezTo>
                    <a:cubicBezTo>
                      <a:pt x="85" y="299"/>
                      <a:pt x="85" y="299"/>
                      <a:pt x="85" y="299"/>
                    </a:cubicBezTo>
                    <a:cubicBezTo>
                      <a:pt x="38" y="298"/>
                      <a:pt x="0" y="260"/>
                      <a:pt x="0" y="214"/>
                    </a:cubicBezTo>
                    <a:cubicBezTo>
                      <a:pt x="0" y="172"/>
                      <a:pt x="32" y="137"/>
                      <a:pt x="73" y="131"/>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7" name="Freeform 49"/>
              <p:cNvSpPr>
                <a:spLocks/>
              </p:cNvSpPr>
              <p:nvPr/>
            </p:nvSpPr>
            <p:spPr bwMode="auto">
              <a:xfrm>
                <a:off x="6951663" y="4213225"/>
                <a:ext cx="573087" cy="1589088"/>
              </a:xfrm>
              <a:custGeom>
                <a:avLst/>
                <a:gdLst>
                  <a:gd name="T0" fmla="*/ 5 w 515"/>
                  <a:gd name="T1" fmla="*/ 1420 h 1431"/>
                  <a:gd name="T2" fmla="*/ 222 w 515"/>
                  <a:gd name="T3" fmla="*/ 1149 h 1431"/>
                  <a:gd name="T4" fmla="*/ 353 w 515"/>
                  <a:gd name="T5" fmla="*/ 43 h 1431"/>
                  <a:gd name="T6" fmla="*/ 277 w 515"/>
                  <a:gd name="T7" fmla="*/ 45 h 1431"/>
                  <a:gd name="T8" fmla="*/ 39 w 515"/>
                  <a:gd name="T9" fmla="*/ 6 h 1431"/>
                  <a:gd name="T10" fmla="*/ 45 w 515"/>
                  <a:gd name="T11" fmla="*/ 0 h 1431"/>
                  <a:gd name="T12" fmla="*/ 50 w 515"/>
                  <a:gd name="T13" fmla="*/ 6 h 1431"/>
                  <a:gd name="T14" fmla="*/ 277 w 515"/>
                  <a:gd name="T15" fmla="*/ 33 h 1431"/>
                  <a:gd name="T16" fmla="*/ 504 w 515"/>
                  <a:gd name="T17" fmla="*/ 6 h 1431"/>
                  <a:gd name="T18" fmla="*/ 509 w 515"/>
                  <a:gd name="T19" fmla="*/ 1 h 1431"/>
                  <a:gd name="T20" fmla="*/ 515 w 515"/>
                  <a:gd name="T21" fmla="*/ 6 h 1431"/>
                  <a:gd name="T22" fmla="*/ 364 w 515"/>
                  <a:gd name="T23" fmla="*/ 42 h 1431"/>
                  <a:gd name="T24" fmla="*/ 233 w 515"/>
                  <a:gd name="T25" fmla="*/ 1153 h 1431"/>
                  <a:gd name="T26" fmla="*/ 5 w 515"/>
                  <a:gd name="T27" fmla="*/ 1431 h 1431"/>
                  <a:gd name="T28" fmla="*/ 0 w 515"/>
                  <a:gd name="T29" fmla="*/ 1425 h 1431"/>
                  <a:gd name="T30" fmla="*/ 5 w 515"/>
                  <a:gd name="T31" fmla="*/ 1420 h 1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1431">
                    <a:moveTo>
                      <a:pt x="5" y="1420"/>
                    </a:moveTo>
                    <a:cubicBezTo>
                      <a:pt x="87" y="1420"/>
                      <a:pt x="164" y="1324"/>
                      <a:pt x="222" y="1149"/>
                    </a:cubicBezTo>
                    <a:cubicBezTo>
                      <a:pt x="281" y="974"/>
                      <a:pt x="352" y="291"/>
                      <a:pt x="353" y="43"/>
                    </a:cubicBezTo>
                    <a:cubicBezTo>
                      <a:pt x="313" y="45"/>
                      <a:pt x="281" y="45"/>
                      <a:pt x="277" y="45"/>
                    </a:cubicBezTo>
                    <a:cubicBezTo>
                      <a:pt x="267" y="45"/>
                      <a:pt x="39" y="44"/>
                      <a:pt x="39" y="6"/>
                    </a:cubicBezTo>
                    <a:cubicBezTo>
                      <a:pt x="39" y="3"/>
                      <a:pt x="41" y="0"/>
                      <a:pt x="45" y="0"/>
                    </a:cubicBezTo>
                    <a:cubicBezTo>
                      <a:pt x="48" y="0"/>
                      <a:pt x="50" y="3"/>
                      <a:pt x="50" y="6"/>
                    </a:cubicBezTo>
                    <a:cubicBezTo>
                      <a:pt x="54" y="16"/>
                      <a:pt x="133" y="33"/>
                      <a:pt x="277" y="33"/>
                    </a:cubicBezTo>
                    <a:cubicBezTo>
                      <a:pt x="421" y="33"/>
                      <a:pt x="500" y="16"/>
                      <a:pt x="504" y="6"/>
                    </a:cubicBezTo>
                    <a:cubicBezTo>
                      <a:pt x="504" y="3"/>
                      <a:pt x="506" y="1"/>
                      <a:pt x="509" y="1"/>
                    </a:cubicBezTo>
                    <a:cubicBezTo>
                      <a:pt x="513" y="1"/>
                      <a:pt x="515" y="3"/>
                      <a:pt x="515" y="6"/>
                    </a:cubicBezTo>
                    <a:cubicBezTo>
                      <a:pt x="515" y="29"/>
                      <a:pt x="432" y="38"/>
                      <a:pt x="364" y="42"/>
                    </a:cubicBezTo>
                    <a:cubicBezTo>
                      <a:pt x="364" y="292"/>
                      <a:pt x="292" y="976"/>
                      <a:pt x="233" y="1153"/>
                    </a:cubicBezTo>
                    <a:cubicBezTo>
                      <a:pt x="173" y="1332"/>
                      <a:pt x="92" y="1431"/>
                      <a:pt x="5" y="1431"/>
                    </a:cubicBezTo>
                    <a:cubicBezTo>
                      <a:pt x="2" y="1431"/>
                      <a:pt x="0" y="1428"/>
                      <a:pt x="0" y="1425"/>
                    </a:cubicBezTo>
                    <a:cubicBezTo>
                      <a:pt x="0" y="1422"/>
                      <a:pt x="2" y="1420"/>
                      <a:pt x="5" y="1420"/>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4" name="TextBox 23"/>
            <p:cNvSpPr txBox="1"/>
            <p:nvPr/>
          </p:nvSpPr>
          <p:spPr>
            <a:xfrm>
              <a:off x="6344174" y="3204687"/>
              <a:ext cx="1688924" cy="615553"/>
            </a:xfrm>
            <a:prstGeom prst="rect">
              <a:avLst/>
            </a:prstGeom>
            <a:noFill/>
          </p:spPr>
          <p:txBody>
            <a:bodyPr wrap="none" lIns="0" tIns="0" rIns="0" bIns="0" rtlCol="0">
              <a:spAutoFit/>
            </a:bodyPr>
            <a:lstStyle/>
            <a:p>
              <a:pPr algn="ctr"/>
              <a:r>
                <a:rPr lang="en-US" sz="2000" spc="-70" dirty="0" smtClean="0">
                  <a:solidFill>
                    <a:schemeClr val="bg1"/>
                  </a:solidFill>
                </a:rPr>
                <a:t>Demos, demos, </a:t>
              </a:r>
              <a:br>
                <a:rPr lang="en-US" sz="2000" spc="-70" dirty="0" smtClean="0">
                  <a:solidFill>
                    <a:schemeClr val="bg1"/>
                  </a:solidFill>
                </a:rPr>
              </a:br>
              <a:r>
                <a:rPr lang="en-US" sz="2000" spc="-70" dirty="0" smtClean="0">
                  <a:solidFill>
                    <a:schemeClr val="bg1"/>
                  </a:solidFill>
                </a:rPr>
                <a:t>demos</a:t>
              </a:r>
              <a:endParaRPr lang="en-GB" sz="2000" spc="-70" dirty="0" smtClean="0">
                <a:solidFill>
                  <a:schemeClr val="bg1"/>
                </a:solidFill>
              </a:endParaRPr>
            </a:p>
          </p:txBody>
        </p:sp>
      </p:grpSp>
      <p:grpSp>
        <p:nvGrpSpPr>
          <p:cNvPr id="3" name="Group 2"/>
          <p:cNvGrpSpPr/>
          <p:nvPr/>
        </p:nvGrpSpPr>
        <p:grpSpPr>
          <a:xfrm>
            <a:off x="6448245" y="2421540"/>
            <a:ext cx="1717746" cy="1954085"/>
            <a:chOff x="6466991" y="2252591"/>
            <a:chExt cx="1717746" cy="1954085"/>
          </a:xfrm>
        </p:grpSpPr>
        <p:sp>
          <p:nvSpPr>
            <p:cNvPr id="25" name="TextBox 24"/>
            <p:cNvSpPr txBox="1"/>
            <p:nvPr/>
          </p:nvSpPr>
          <p:spPr>
            <a:xfrm>
              <a:off x="6613640" y="3591123"/>
              <a:ext cx="1474250" cy="615553"/>
            </a:xfrm>
            <a:prstGeom prst="rect">
              <a:avLst/>
            </a:prstGeom>
            <a:noFill/>
          </p:spPr>
          <p:txBody>
            <a:bodyPr wrap="none" lIns="0" tIns="0" rIns="0" bIns="0" rtlCol="0">
              <a:spAutoFit/>
            </a:bodyPr>
            <a:lstStyle/>
            <a:p>
              <a:pPr algn="ctr"/>
              <a:r>
                <a:rPr lang="en-US" sz="2000" spc="-70" dirty="0" smtClean="0">
                  <a:solidFill>
                    <a:schemeClr val="bg1"/>
                  </a:solidFill>
                </a:rPr>
                <a:t>Roadmap and</a:t>
              </a:r>
              <a:br>
                <a:rPr lang="en-US" sz="2000" spc="-70" dirty="0" smtClean="0">
                  <a:solidFill>
                    <a:schemeClr val="bg1"/>
                  </a:solidFill>
                </a:rPr>
              </a:br>
              <a:r>
                <a:rPr lang="en-US" sz="2000" spc="-70" dirty="0" smtClean="0">
                  <a:solidFill>
                    <a:schemeClr val="bg1"/>
                  </a:solidFill>
                </a:rPr>
                <a:t>next steps</a:t>
              </a:r>
              <a:endParaRPr lang="en-GB" sz="2000" spc="-70" dirty="0" smtClean="0">
                <a:solidFill>
                  <a:schemeClr val="bg1"/>
                </a:solidFill>
              </a:endParaRPr>
            </a:p>
          </p:txBody>
        </p:sp>
        <p:pic>
          <p:nvPicPr>
            <p:cNvPr id="70" name="Picture 69"/>
            <p:cNvPicPr>
              <a:picLocks noChangeAspect="1"/>
            </p:cNvPicPr>
            <p:nvPr/>
          </p:nvPicPr>
          <p:blipFill>
            <a:blip r:embed="rId4"/>
            <a:stretch>
              <a:fillRect/>
            </a:stretch>
          </p:blipFill>
          <p:spPr>
            <a:xfrm>
              <a:off x="6466991" y="2252591"/>
              <a:ext cx="1717746" cy="1717746"/>
            </a:xfrm>
            <a:prstGeom prst="rect">
              <a:avLst/>
            </a:prstGeom>
          </p:spPr>
        </p:pic>
      </p:grpSp>
    </p:spTree>
    <p:extLst>
      <p:ext uri="{BB962C8B-B14F-4D97-AF65-F5344CB8AC3E}">
        <p14:creationId xmlns:p14="http://schemas.microsoft.com/office/powerpoint/2010/main" val="32915812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42" presetClass="entr" presetSubtype="0" fill="hold" nodeType="withEffect">
                                  <p:stCondLst>
                                    <p:cond delay="150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1000"/>
                                        <p:tgtEl>
                                          <p:spTgt spid="14"/>
                                        </p:tgtEl>
                                      </p:cBhvr>
                                    </p:animEffect>
                                    <p:anim calcmode="lin" valueType="num">
                                      <p:cBhvr>
                                        <p:cTn id="11" dur="1000" fill="hold"/>
                                        <p:tgtEl>
                                          <p:spTgt spid="14"/>
                                        </p:tgtEl>
                                        <p:attrNameLst>
                                          <p:attrName>ppt_x</p:attrName>
                                        </p:attrNameLst>
                                      </p:cBhvr>
                                      <p:tavLst>
                                        <p:tav tm="0">
                                          <p:val>
                                            <p:strVal val="#ppt_x"/>
                                          </p:val>
                                        </p:tav>
                                        <p:tav tm="100000">
                                          <p:val>
                                            <p:strVal val="#ppt_x"/>
                                          </p:val>
                                        </p:tav>
                                      </p:tavLst>
                                    </p:anim>
                                    <p:anim calcmode="lin" valueType="num">
                                      <p:cBhvr>
                                        <p:cTn id="12" dur="1000" fill="hold"/>
                                        <p:tgtEl>
                                          <p:spTgt spid="14"/>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200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1000"/>
                                        <p:tgtEl>
                                          <p:spTgt spid="16"/>
                                        </p:tgtEl>
                                      </p:cBhvr>
                                    </p:animEffect>
                                    <p:anim calcmode="lin" valueType="num">
                                      <p:cBhvr>
                                        <p:cTn id="16" dur="1000" fill="hold"/>
                                        <p:tgtEl>
                                          <p:spTgt spid="16"/>
                                        </p:tgtEl>
                                        <p:attrNameLst>
                                          <p:attrName>ppt_x</p:attrName>
                                        </p:attrNameLst>
                                      </p:cBhvr>
                                      <p:tavLst>
                                        <p:tav tm="0">
                                          <p:val>
                                            <p:strVal val="#ppt_x"/>
                                          </p:val>
                                        </p:tav>
                                        <p:tav tm="100000">
                                          <p:val>
                                            <p:strVal val="#ppt_x"/>
                                          </p:val>
                                        </p:tav>
                                      </p:tavLst>
                                    </p:anim>
                                    <p:anim calcmode="lin" valueType="num">
                                      <p:cBhvr>
                                        <p:cTn id="17" dur="1000" fill="hold"/>
                                        <p:tgtEl>
                                          <p:spTgt spid="16"/>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50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1000"/>
                                        <p:tgtEl>
                                          <p:spTgt spid="3"/>
                                        </p:tgtEl>
                                      </p:cBhvr>
                                    </p:animEffect>
                                    <p:anim calcmode="lin" valueType="num">
                                      <p:cBhvr>
                                        <p:cTn id="21" dur="1000" fill="hold"/>
                                        <p:tgtEl>
                                          <p:spTgt spid="3"/>
                                        </p:tgtEl>
                                        <p:attrNameLst>
                                          <p:attrName>ppt_x</p:attrName>
                                        </p:attrNameLst>
                                      </p:cBhvr>
                                      <p:tavLst>
                                        <p:tav tm="0">
                                          <p:val>
                                            <p:strVal val="#ppt_x"/>
                                          </p:val>
                                        </p:tav>
                                        <p:tav tm="100000">
                                          <p:val>
                                            <p:strVal val="#ppt_x"/>
                                          </p:val>
                                        </p:tav>
                                      </p:tavLst>
                                    </p:anim>
                                    <p:anim calcmode="lin" valueType="num">
                                      <p:cBhvr>
                                        <p:cTn id="22" dur="1000" fill="hold"/>
                                        <p:tgtEl>
                                          <p:spTgt spid="3"/>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3000"/>
                                  </p:stCondLst>
                                  <p:childTnLst>
                                    <p:set>
                                      <p:cBhvr>
                                        <p:cTn id="24" dur="1" fill="hold">
                                          <p:stCondLst>
                                            <p:cond delay="0"/>
                                          </p:stCondLst>
                                        </p:cTn>
                                        <p:tgtEl>
                                          <p:spTgt spid="68"/>
                                        </p:tgtEl>
                                        <p:attrNameLst>
                                          <p:attrName>style.visibility</p:attrName>
                                        </p:attrNameLst>
                                      </p:cBhvr>
                                      <p:to>
                                        <p:strVal val="visible"/>
                                      </p:to>
                                    </p:set>
                                    <p:animEffect transition="in" filter="fade">
                                      <p:cBhvr>
                                        <p:cTn id="25" dur="1000"/>
                                        <p:tgtEl>
                                          <p:spTgt spid="68"/>
                                        </p:tgtEl>
                                      </p:cBhvr>
                                    </p:animEffect>
                                    <p:anim calcmode="lin" valueType="num">
                                      <p:cBhvr>
                                        <p:cTn id="26" dur="1000" fill="hold"/>
                                        <p:tgtEl>
                                          <p:spTgt spid="68"/>
                                        </p:tgtEl>
                                        <p:attrNameLst>
                                          <p:attrName>ppt_x</p:attrName>
                                        </p:attrNameLst>
                                      </p:cBhvr>
                                      <p:tavLst>
                                        <p:tav tm="0">
                                          <p:val>
                                            <p:strVal val="#ppt_x"/>
                                          </p:val>
                                        </p:tav>
                                        <p:tav tm="100000">
                                          <p:val>
                                            <p:strVal val="#ppt_x"/>
                                          </p:val>
                                        </p:tav>
                                      </p:tavLst>
                                    </p:anim>
                                    <p:anim calcmode="lin" valueType="num">
                                      <p:cBhvr>
                                        <p:cTn id="27"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6636" y="233800"/>
            <a:ext cx="9591616" cy="1803831"/>
          </a:xfrm>
        </p:spPr>
        <p:txBody>
          <a:bodyPr>
            <a:noAutofit/>
          </a:bodyPr>
          <a:lstStyle/>
          <a:p>
            <a:pPr>
              <a:lnSpc>
                <a:spcPct val="100000"/>
              </a:lnSpc>
            </a:pPr>
            <a:r>
              <a:rPr lang="en-US" sz="4799" dirty="0">
                <a:solidFill>
                  <a:schemeClr val="tx1"/>
                </a:solidFill>
                <a:cs typeface="Arial" pitchFamily="34" charset="0"/>
              </a:rPr>
              <a:t>Where are you located?</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8476" t="21818" r="8164" b="15394"/>
          <a:stretch/>
        </p:blipFill>
        <p:spPr>
          <a:xfrm>
            <a:off x="1236697" y="910763"/>
            <a:ext cx="9507285" cy="5533455"/>
          </a:xfrm>
          <a:prstGeom prst="rect">
            <a:avLst/>
          </a:prstGeom>
        </p:spPr>
      </p:pic>
      <p:sp>
        <p:nvSpPr>
          <p:cNvPr id="13" name="Rectangle 12"/>
          <p:cNvSpPr/>
          <p:nvPr/>
        </p:nvSpPr>
        <p:spPr>
          <a:xfrm>
            <a:off x="8828191" y="371282"/>
            <a:ext cx="3360634" cy="76443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Ins="274249" rtlCol="0" anchor="ctr"/>
          <a:lstStyle/>
          <a:p>
            <a:pPr algn="r"/>
            <a:r>
              <a:rPr lang="en-US" sz="3599" b="1" dirty="0">
                <a:solidFill>
                  <a:srgbClr val="FFFFFF"/>
                </a:solidFill>
              </a:rPr>
              <a:t>Stamp Tool</a:t>
            </a: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5958" t="3094" r="10626" b="2305"/>
          <a:stretch/>
        </p:blipFill>
        <p:spPr>
          <a:xfrm>
            <a:off x="11329403" y="1812679"/>
            <a:ext cx="678443" cy="4570381"/>
          </a:xfrm>
          <a:prstGeom prst="rect">
            <a:avLst/>
          </a:prstGeom>
          <a:ln>
            <a:solidFill>
              <a:schemeClr val="bg1">
                <a:lumMod val="75000"/>
              </a:schemeClr>
            </a:solidFill>
          </a:ln>
        </p:spPr>
      </p:pic>
      <p:cxnSp>
        <p:nvCxnSpPr>
          <p:cNvPr id="7" name="Straight Connector 6"/>
          <p:cNvCxnSpPr/>
          <p:nvPr/>
        </p:nvCxnSpPr>
        <p:spPr>
          <a:xfrm flipH="1" flipV="1">
            <a:off x="10510464" y="3616504"/>
            <a:ext cx="818939" cy="770561"/>
          </a:xfrm>
          <a:prstGeom prst="line">
            <a:avLst/>
          </a:prstGeom>
          <a:ln w="73025">
            <a:solidFill>
              <a:schemeClr val="tx1">
                <a:lumMod val="50000"/>
                <a:lumOff val="50000"/>
              </a:schemeClr>
            </a:solidFill>
            <a:headEnd type="stealth" w="lg" len="lg"/>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9535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hidden="1"/>
          <p:cNvSpPr/>
          <p:nvPr/>
        </p:nvSpPr>
        <p:spPr bwMode="auto">
          <a:xfrm>
            <a:off x="4902" y="1336106"/>
            <a:ext cx="6171906" cy="551914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114" tIns="143293" rIns="179114" bIns="143293" numCol="1" spcCol="0" rtlCol="0" fromWordArt="0" anchor="t" anchorCtr="0" forceAA="0" compatLnSpc="1">
            <a:prstTxWarp prst="textNoShape">
              <a:avLst/>
            </a:prstTxWarp>
            <a:noAutofit/>
          </a:bodyPr>
          <a:lstStyle/>
          <a:p>
            <a:pPr algn="ctr" defTabSz="913286" fontAlgn="base">
              <a:lnSpc>
                <a:spcPct val="90000"/>
              </a:lnSpc>
              <a:spcBef>
                <a:spcPct val="0"/>
              </a:spcBef>
              <a:spcAft>
                <a:spcPct val="0"/>
              </a:spcAft>
            </a:pPr>
            <a:endParaRPr lang="en-US" sz="2350" dirty="0">
              <a:gradFill>
                <a:gsLst>
                  <a:gs pos="0">
                    <a:srgbClr val="FFFFFF"/>
                  </a:gs>
                  <a:gs pos="100000">
                    <a:srgbClr val="FFFFFF"/>
                  </a:gs>
                </a:gsLst>
                <a:lin ang="5400000" scaled="0"/>
              </a:gradFill>
              <a:ea typeface="Segoe UI" pitchFamily="34" charset="0"/>
              <a:cs typeface="Segoe UI" pitchFamily="34" charset="0"/>
            </a:endParaRPr>
          </a:p>
        </p:txBody>
      </p:sp>
      <p:pic>
        <p:nvPicPr>
          <p:cNvPr id="1026" name="Picture 2" descr="http://officedevcenter-msprod.azurewebsites.net/Media/Default/Slider/image3.jpg"/>
          <p:cNvPicPr>
            <a:picLocks noChangeAspect="1" noChangeArrowheads="1"/>
          </p:cNvPicPr>
          <p:nvPr/>
        </p:nvPicPr>
        <p:blipFill rotWithShape="1">
          <a:blip r:embed="rId3">
            <a:extLst>
              <a:ext uri="{28A0092B-C50C-407E-A947-70E740481C1C}">
                <a14:useLocalDpi xmlns:a14="http://schemas.microsoft.com/office/drawing/2010/main" val="0"/>
              </a:ext>
            </a:extLst>
          </a:blip>
          <a:srcRect r="10518"/>
          <a:stretch/>
        </p:blipFill>
        <p:spPr bwMode="auto">
          <a:xfrm>
            <a:off x="-1" y="2317461"/>
            <a:ext cx="12188825" cy="454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p:cNvSpPr txBox="1"/>
          <p:nvPr/>
        </p:nvSpPr>
        <p:spPr>
          <a:xfrm>
            <a:off x="203202" y="5205847"/>
            <a:ext cx="7207248" cy="1474324"/>
          </a:xfrm>
          <a:prstGeom prst="rect">
            <a:avLst/>
          </a:prstGeom>
          <a:noFill/>
        </p:spPr>
        <p:txBody>
          <a:bodyPr wrap="square" lIns="179114" tIns="143293" rIns="179114" bIns="143293" rtlCol="0">
            <a:spAutoFit/>
          </a:bodyPr>
          <a:lstStyle/>
          <a:p>
            <a:pPr defTabSz="913375">
              <a:lnSpc>
                <a:spcPct val="90000"/>
              </a:lnSpc>
              <a:spcAft>
                <a:spcPts val="588"/>
              </a:spcAft>
            </a:pPr>
            <a:r>
              <a:rPr lang="en-US" sz="4000" u="sng" dirty="0" smtClean="0">
                <a:gradFill>
                  <a:gsLst>
                    <a:gs pos="2917">
                      <a:srgbClr val="FFFFFF"/>
                    </a:gs>
                    <a:gs pos="30000">
                      <a:srgbClr val="FFFFFF"/>
                    </a:gs>
                  </a:gsLst>
                  <a:lin ang="5400000" scaled="0"/>
                </a:gradFill>
                <a:latin typeface="Segoe UI Light"/>
              </a:rPr>
              <a:t>aka.ms/</a:t>
            </a:r>
            <a:r>
              <a:rPr lang="en-US" sz="4000" u="sng" dirty="0" err="1" smtClean="0">
                <a:gradFill>
                  <a:gsLst>
                    <a:gs pos="2917">
                      <a:srgbClr val="FFFFFF"/>
                    </a:gs>
                    <a:gs pos="30000">
                      <a:srgbClr val="FFFFFF"/>
                    </a:gs>
                  </a:gsLst>
                  <a:lin ang="5400000" scaled="0"/>
                </a:gradFill>
                <a:latin typeface="Segoe UI Light"/>
              </a:rPr>
              <a:t>OfficeDevPnP</a:t>
            </a:r>
            <a:endParaRPr lang="en-US" sz="4000" u="sng" dirty="0" smtClean="0">
              <a:gradFill>
                <a:gsLst>
                  <a:gs pos="2917">
                    <a:srgbClr val="FFFFFF"/>
                  </a:gs>
                  <a:gs pos="30000">
                    <a:srgbClr val="FFFFFF"/>
                  </a:gs>
                </a:gsLst>
                <a:lin ang="5400000" scaled="0"/>
              </a:gradFill>
              <a:latin typeface="Segoe UI Light"/>
            </a:endParaRPr>
          </a:p>
          <a:p>
            <a:pPr defTabSz="913375">
              <a:lnSpc>
                <a:spcPct val="90000"/>
              </a:lnSpc>
              <a:spcAft>
                <a:spcPts val="588"/>
              </a:spcAft>
            </a:pPr>
            <a:r>
              <a:rPr lang="en-US" sz="4000" u="sng" dirty="0" smtClean="0">
                <a:gradFill>
                  <a:gsLst>
                    <a:gs pos="2917">
                      <a:srgbClr val="FFFFFF"/>
                    </a:gs>
                    <a:gs pos="30000">
                      <a:srgbClr val="FFFFFF"/>
                    </a:gs>
                  </a:gsLst>
                  <a:lin ang="5400000" scaled="0"/>
                </a:gradFill>
                <a:latin typeface="Segoe UI Light"/>
              </a:rPr>
              <a:t>aka.ms/</a:t>
            </a:r>
            <a:r>
              <a:rPr lang="en-US" sz="4000" u="sng" dirty="0" err="1" smtClean="0">
                <a:gradFill>
                  <a:gsLst>
                    <a:gs pos="2917">
                      <a:srgbClr val="FFFFFF"/>
                    </a:gs>
                    <a:gs pos="30000">
                      <a:srgbClr val="FFFFFF"/>
                    </a:gs>
                  </a:gsLst>
                  <a:lin ang="5400000" scaled="0"/>
                </a:gradFill>
                <a:latin typeface="Segoe UI Light"/>
              </a:rPr>
              <a:t>OfficeDevPnPYammer</a:t>
            </a:r>
            <a:endParaRPr lang="en-US" sz="5400" u="sng" dirty="0">
              <a:gradFill>
                <a:gsLst>
                  <a:gs pos="2917">
                    <a:srgbClr val="FFFFFF"/>
                  </a:gs>
                  <a:gs pos="30000">
                    <a:srgbClr val="FFFFFF"/>
                  </a:gs>
                </a:gsLst>
                <a:lin ang="5400000" scaled="0"/>
              </a:gradFill>
              <a:latin typeface="Segoe UI Light"/>
            </a:endParaRPr>
          </a:p>
        </p:txBody>
      </p:sp>
      <p:grpSp>
        <p:nvGrpSpPr>
          <p:cNvPr id="13" name="Group 12"/>
          <p:cNvGrpSpPr/>
          <p:nvPr/>
        </p:nvGrpSpPr>
        <p:grpSpPr>
          <a:xfrm>
            <a:off x="-1" y="-155821"/>
            <a:ext cx="5643508" cy="2295452"/>
            <a:chOff x="477350" y="330556"/>
            <a:chExt cx="5758172" cy="2342091"/>
          </a:xfrm>
        </p:grpSpPr>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7350" y="330556"/>
              <a:ext cx="5758172" cy="1993396"/>
            </a:xfrm>
            <a:prstGeom prst="rect">
              <a:avLst/>
            </a:prstGeom>
          </p:spPr>
        </p:pic>
        <p:sp>
          <p:nvSpPr>
            <p:cNvPr id="15" name="TextBox 14"/>
            <p:cNvSpPr txBox="1"/>
            <p:nvPr/>
          </p:nvSpPr>
          <p:spPr>
            <a:xfrm>
              <a:off x="2159093" y="1810873"/>
              <a:ext cx="2958246" cy="861774"/>
            </a:xfrm>
            <a:prstGeom prst="rect">
              <a:avLst/>
            </a:prstGeom>
            <a:noFill/>
          </p:spPr>
          <p:txBody>
            <a:bodyPr wrap="none" lIns="0" tIns="0" rIns="0" bIns="0" rtlCol="0">
              <a:spAutoFit/>
            </a:bodyPr>
            <a:lstStyle/>
            <a:p>
              <a:r>
                <a:rPr lang="en-US" sz="2744" dirty="0">
                  <a:solidFill>
                    <a:srgbClr val="FFFFFF"/>
                  </a:solidFill>
                  <a:latin typeface="Segoe UI Light"/>
                </a:rPr>
                <a:t>Developer</a:t>
              </a:r>
            </a:p>
            <a:p>
              <a:r>
                <a:rPr lang="en-US" sz="2744" dirty="0">
                  <a:solidFill>
                    <a:srgbClr val="FFFFFF"/>
                  </a:solidFill>
                  <a:latin typeface="Segoe UI Light"/>
                </a:rPr>
                <a:t>Patterns &amp; Practices</a:t>
              </a:r>
            </a:p>
          </p:txBody>
        </p:sp>
      </p:grpSp>
    </p:spTree>
    <p:extLst>
      <p:ext uri="{BB962C8B-B14F-4D97-AF65-F5344CB8AC3E}">
        <p14:creationId xmlns:p14="http://schemas.microsoft.com/office/powerpoint/2010/main" val="603833259"/>
      </p:ext>
    </p:extLst>
  </p:cSld>
  <p:clrMapOvr>
    <a:masterClrMapping/>
  </p:clrMapOvr>
  <mc:AlternateContent xmlns:mc="http://schemas.openxmlformats.org/markup-compatibility/2006" xmlns:p14="http://schemas.microsoft.com/office/powerpoint/2010/main">
    <mc:Choice Requires="p14">
      <p:transition spd="slow" p14:dur="1250">
        <p14:flip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026"/>
                                        </p:tgtEl>
                                        <p:attrNameLst>
                                          <p:attrName>style.visibility</p:attrName>
                                        </p:attrNameLst>
                                      </p:cBhvr>
                                      <p:to>
                                        <p:strVal val="visible"/>
                                      </p:to>
                                    </p:set>
                                    <p:animEffect transition="in" filter="randombar(horizontal)">
                                      <p:cBhvr>
                                        <p:cTn id="11" dur="500"/>
                                        <p:tgtEl>
                                          <p:spTgt spid="102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randombar(horizont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Statistics– Key numbers (</a:t>
            </a:r>
            <a:r>
              <a:rPr lang="en-US" sz="2800" dirty="0" smtClean="0"/>
              <a:t>previous month</a:t>
            </a:r>
            <a:r>
              <a:rPr lang="en-US" dirty="0" smtClean="0"/>
              <a:t>)</a:t>
            </a:r>
            <a:endParaRPr lang="en-US" dirty="0"/>
          </a:p>
        </p:txBody>
      </p:sp>
      <p:sp>
        <p:nvSpPr>
          <p:cNvPr id="3" name="Text Placeholder 2"/>
          <p:cNvSpPr>
            <a:spLocks noGrp="1"/>
          </p:cNvSpPr>
          <p:nvPr>
            <p:ph type="body" sz="quarter" idx="10"/>
          </p:nvPr>
        </p:nvSpPr>
        <p:spPr>
          <a:xfrm>
            <a:off x="519112" y="1447799"/>
            <a:ext cx="11149013" cy="4727370"/>
          </a:xfrm>
        </p:spPr>
        <p:txBody>
          <a:bodyPr/>
          <a:lstStyle/>
          <a:p>
            <a:r>
              <a:rPr lang="en-US" sz="3200" dirty="0" smtClean="0"/>
              <a:t>Forked </a:t>
            </a:r>
            <a:r>
              <a:rPr lang="en-US" sz="3200" dirty="0" smtClean="0"/>
              <a:t>226 times (</a:t>
            </a:r>
            <a:r>
              <a:rPr lang="en-US" sz="2400" dirty="0" smtClean="0"/>
              <a:t>190, 135</a:t>
            </a:r>
            <a:r>
              <a:rPr lang="en-US" sz="3200" dirty="0" smtClean="0"/>
              <a:t>)</a:t>
            </a:r>
          </a:p>
          <a:p>
            <a:r>
              <a:rPr lang="en-US" sz="3200" dirty="0" smtClean="0"/>
              <a:t>280 merged </a:t>
            </a:r>
            <a:r>
              <a:rPr lang="en-US" sz="3200" dirty="0" smtClean="0"/>
              <a:t>pull </a:t>
            </a:r>
            <a:r>
              <a:rPr lang="en-US" sz="3200" dirty="0"/>
              <a:t>requests </a:t>
            </a:r>
            <a:r>
              <a:rPr lang="en-US" sz="3200" dirty="0" smtClean="0"/>
              <a:t>(</a:t>
            </a:r>
            <a:r>
              <a:rPr lang="en-US" sz="2400" dirty="0" smtClean="0"/>
              <a:t>236, 1</a:t>
            </a:r>
            <a:r>
              <a:rPr lang="en-US" sz="2400" dirty="0" smtClean="0"/>
              <a:t>89</a:t>
            </a:r>
            <a:r>
              <a:rPr lang="en-US" sz="3200" dirty="0" smtClean="0"/>
              <a:t>) </a:t>
            </a:r>
          </a:p>
          <a:p>
            <a:r>
              <a:rPr lang="en-US" sz="3200" dirty="0" smtClean="0"/>
              <a:t>67 closed </a:t>
            </a:r>
            <a:r>
              <a:rPr lang="en-US" sz="3200" dirty="0"/>
              <a:t>issues </a:t>
            </a:r>
            <a:r>
              <a:rPr lang="en-US" sz="3200" dirty="0" smtClean="0"/>
              <a:t>(</a:t>
            </a:r>
            <a:r>
              <a:rPr lang="en-US" sz="2400" dirty="0" smtClean="0"/>
              <a:t>58, 4</a:t>
            </a:r>
            <a:r>
              <a:rPr lang="en-US" sz="2400" dirty="0" smtClean="0"/>
              <a:t>3</a:t>
            </a:r>
            <a:r>
              <a:rPr lang="en-US" sz="3200" dirty="0" smtClean="0"/>
              <a:t>) </a:t>
            </a:r>
          </a:p>
          <a:p>
            <a:r>
              <a:rPr lang="en-US" sz="3200" dirty="0" smtClean="0"/>
              <a:t>More than </a:t>
            </a:r>
            <a:r>
              <a:rPr lang="en-US" sz="3200" dirty="0" smtClean="0"/>
              <a:t>2566 (</a:t>
            </a:r>
            <a:r>
              <a:rPr lang="en-US" sz="2400" dirty="0" smtClean="0"/>
              <a:t>3050, </a:t>
            </a:r>
            <a:r>
              <a:rPr lang="en-US" sz="2400" dirty="0" smtClean="0"/>
              <a:t>2160</a:t>
            </a:r>
            <a:r>
              <a:rPr lang="en-US" sz="3200" dirty="0" smtClean="0"/>
              <a:t>) unique visitors during last 2 </a:t>
            </a:r>
            <a:r>
              <a:rPr lang="en-US" sz="3200" dirty="0" smtClean="0"/>
              <a:t>weeks – holiday season</a:t>
            </a:r>
            <a:endParaRPr lang="en-US" sz="3200" dirty="0" smtClean="0"/>
          </a:p>
          <a:p>
            <a:r>
              <a:rPr lang="en-US" sz="3200" dirty="0" smtClean="0"/>
              <a:t>Nuget package </a:t>
            </a:r>
            <a:r>
              <a:rPr lang="en-US" sz="3200" dirty="0" smtClean="0"/>
              <a:t>4030 downloads </a:t>
            </a:r>
            <a:r>
              <a:rPr lang="en-US" sz="3200" dirty="0" smtClean="0"/>
              <a:t>(</a:t>
            </a:r>
            <a:r>
              <a:rPr lang="en-US" sz="2400" dirty="0"/>
              <a:t>3800</a:t>
            </a:r>
            <a:r>
              <a:rPr lang="en-US" sz="3200" dirty="0" smtClean="0"/>
              <a:t>)</a:t>
            </a:r>
            <a:endParaRPr lang="en-US" sz="3200" dirty="0" smtClean="0"/>
          </a:p>
          <a:p>
            <a:r>
              <a:rPr lang="en-US" sz="3200" dirty="0" smtClean="0"/>
              <a:t>Yammer group has </a:t>
            </a:r>
            <a:r>
              <a:rPr lang="en-US" sz="3200" dirty="0" smtClean="0"/>
              <a:t>1525 members (</a:t>
            </a:r>
            <a:r>
              <a:rPr lang="en-US" sz="2400" dirty="0"/>
              <a:t>1419</a:t>
            </a:r>
            <a:r>
              <a:rPr lang="en-US" sz="3200" dirty="0" smtClean="0"/>
              <a:t>, </a:t>
            </a:r>
            <a:r>
              <a:rPr lang="en-US" sz="2400" dirty="0" smtClean="0"/>
              <a:t>757</a:t>
            </a:r>
            <a:r>
              <a:rPr lang="en-US" sz="3200" dirty="0" smtClean="0"/>
              <a:t>)</a:t>
            </a:r>
          </a:p>
          <a:p>
            <a:pPr lvl="1"/>
            <a:r>
              <a:rPr lang="en-US" sz="1800" dirty="0" smtClean="0"/>
              <a:t>aka.ms/</a:t>
            </a:r>
            <a:r>
              <a:rPr lang="en-US" sz="1800" dirty="0" err="1" smtClean="0"/>
              <a:t>OfficeDevPnPYammer</a:t>
            </a:r>
            <a:endParaRPr lang="en-US" sz="1800" dirty="0"/>
          </a:p>
          <a:p>
            <a:r>
              <a:rPr lang="en-US" sz="3200" dirty="0" smtClean="0"/>
              <a:t>Facebook page has 121 likes (</a:t>
            </a:r>
            <a:r>
              <a:rPr lang="en-US" sz="2400" dirty="0" smtClean="0"/>
              <a:t>some to got still for Offic</a:t>
            </a:r>
            <a:r>
              <a:rPr lang="en-US" sz="2400" dirty="0" smtClean="0"/>
              <a:t>e AMS numbers</a:t>
            </a:r>
            <a:r>
              <a:rPr lang="en-US" sz="3200" dirty="0" smtClean="0"/>
              <a:t>)</a:t>
            </a:r>
          </a:p>
          <a:p>
            <a:pPr lvl="1"/>
            <a:r>
              <a:rPr lang="en-US" sz="1600" dirty="0"/>
              <a:t>https://</a:t>
            </a:r>
            <a:r>
              <a:rPr lang="en-US" sz="1600" dirty="0" smtClean="0"/>
              <a:t>www.facebook.com/OfficeDevPnP </a:t>
            </a:r>
            <a:endParaRPr lang="en-US" sz="1600" dirty="0" smtClean="0"/>
          </a:p>
          <a:p>
            <a:endParaRPr lang="en-US" sz="3200" dirty="0"/>
          </a:p>
        </p:txBody>
      </p:sp>
    </p:spTree>
    <p:extLst>
      <p:ext uri="{BB962C8B-B14F-4D97-AF65-F5344CB8AC3E}">
        <p14:creationId xmlns:p14="http://schemas.microsoft.com/office/powerpoint/2010/main" val="106163513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www.mutualsavings.org/wp-content/uploads/2011/03/thumbs-up.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61961" y="1447801"/>
            <a:ext cx="2426863" cy="418110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smtClean="0"/>
              <a:t>Thank you for your assistance!</a:t>
            </a:r>
            <a:endParaRPr lang="en-US" dirty="0"/>
          </a:p>
        </p:txBody>
      </p:sp>
      <p:sp>
        <p:nvSpPr>
          <p:cNvPr id="5" name="Text Placeholder 4"/>
          <p:cNvSpPr>
            <a:spLocks noGrp="1"/>
          </p:cNvSpPr>
          <p:nvPr>
            <p:ph type="body" sz="quarter" idx="10"/>
          </p:nvPr>
        </p:nvSpPr>
        <p:spPr>
          <a:xfrm>
            <a:off x="520700" y="1447800"/>
            <a:ext cx="4775695" cy="4148828"/>
          </a:xfrm>
        </p:spPr>
        <p:txBody>
          <a:bodyPr/>
          <a:lstStyle/>
          <a:p>
            <a:r>
              <a:rPr lang="en-GB" sz="2800" dirty="0"/>
              <a:t>Andrew Connell - </a:t>
            </a:r>
            <a:r>
              <a:rPr lang="en-GB" sz="2800" dirty="0">
                <a:hlinkClick r:id="rId4"/>
              </a:rPr>
              <a:t>@</a:t>
            </a:r>
            <a:r>
              <a:rPr lang="en-GB" sz="2800" dirty="0" err="1">
                <a:hlinkClick r:id="rId4"/>
              </a:rPr>
              <a:t>andrewconnell</a:t>
            </a:r>
            <a:endParaRPr lang="en-US" sz="2800" dirty="0" smtClean="0"/>
          </a:p>
          <a:p>
            <a:r>
              <a:rPr lang="en-US" sz="2800" dirty="0" smtClean="0"/>
              <a:t>Erwin </a:t>
            </a:r>
            <a:r>
              <a:rPr lang="en-US" sz="2800" dirty="0" smtClean="0"/>
              <a:t>Van Hunen (</a:t>
            </a:r>
            <a:r>
              <a:rPr lang="en-US" sz="2800" dirty="0" err="1" smtClean="0"/>
              <a:t>Knowit</a:t>
            </a:r>
            <a:r>
              <a:rPr lang="en-US" sz="2800" dirty="0" smtClean="0"/>
              <a:t> AB) </a:t>
            </a:r>
            <a:r>
              <a:rPr lang="en-GB" sz="2800" dirty="0">
                <a:hlinkClick r:id="rId5"/>
              </a:rPr>
              <a:t>@erwinvanhunen</a:t>
            </a:r>
            <a:r>
              <a:rPr lang="en-US" sz="2800" dirty="0"/>
              <a:t> </a:t>
            </a:r>
          </a:p>
          <a:p>
            <a:r>
              <a:rPr lang="en-GB" sz="2800" dirty="0"/>
              <a:t>Marc </a:t>
            </a:r>
            <a:r>
              <a:rPr lang="en-GB" sz="2800" dirty="0" err="1"/>
              <a:t>Grabow</a:t>
            </a:r>
            <a:endParaRPr lang="en-GB" sz="2800" dirty="0" smtClean="0"/>
          </a:p>
          <a:p>
            <a:r>
              <a:rPr lang="en-GB" sz="2800" dirty="0" smtClean="0"/>
              <a:t>Mark Wilson </a:t>
            </a:r>
            <a:r>
              <a:rPr lang="en-GB" sz="2800" dirty="0">
                <a:hlinkClick r:id="rId6"/>
              </a:rPr>
              <a:t>@</a:t>
            </a:r>
            <a:r>
              <a:rPr lang="en-GB" sz="2800" dirty="0" err="1">
                <a:hlinkClick r:id="rId6"/>
              </a:rPr>
              <a:t>PlanetWilson</a:t>
            </a:r>
            <a:r>
              <a:rPr lang="en-GB" sz="2800" dirty="0"/>
              <a:t> </a:t>
            </a:r>
          </a:p>
          <a:p>
            <a:r>
              <a:rPr lang="en-GB" sz="2800" dirty="0"/>
              <a:t>Matt Mazzola (Microsoft) - </a:t>
            </a:r>
            <a:r>
              <a:rPr lang="en-GB" sz="2800" dirty="0">
                <a:hlinkClick r:id="rId7"/>
              </a:rPr>
              <a:t>@mdmb54</a:t>
            </a:r>
            <a:endParaRPr lang="en-GB" sz="2800" dirty="0" smtClean="0"/>
          </a:p>
          <a:p>
            <a:endParaRPr lang="en-US" sz="2000" dirty="0" smtClean="0"/>
          </a:p>
        </p:txBody>
      </p:sp>
      <p:sp>
        <p:nvSpPr>
          <p:cNvPr id="7" name="Text Placeholder 6"/>
          <p:cNvSpPr>
            <a:spLocks noGrp="1"/>
          </p:cNvSpPr>
          <p:nvPr>
            <p:ph type="body" sz="quarter" idx="11"/>
          </p:nvPr>
        </p:nvSpPr>
        <p:spPr>
          <a:xfrm>
            <a:off x="5660412" y="1447800"/>
            <a:ext cx="4587993" cy="3330142"/>
          </a:xfrm>
        </p:spPr>
        <p:txBody>
          <a:bodyPr/>
          <a:lstStyle/>
          <a:p>
            <a:r>
              <a:rPr lang="en-GB" sz="2800" dirty="0" err="1"/>
              <a:t>Nanddeep</a:t>
            </a:r>
            <a:r>
              <a:rPr lang="en-GB" sz="2800" dirty="0"/>
              <a:t> </a:t>
            </a:r>
            <a:r>
              <a:rPr lang="en-GB" sz="2800" dirty="0" err="1"/>
              <a:t>Nachan</a:t>
            </a:r>
            <a:r>
              <a:rPr lang="en-GB" sz="2800" dirty="0"/>
              <a:t> (</a:t>
            </a:r>
            <a:r>
              <a:rPr lang="en-GB" sz="2800" dirty="0" err="1"/>
              <a:t>Tieto</a:t>
            </a:r>
            <a:r>
              <a:rPr lang="en-GB" sz="2800" dirty="0"/>
              <a:t>)</a:t>
            </a:r>
          </a:p>
          <a:p>
            <a:r>
              <a:rPr lang="en-GB" sz="2800" dirty="0" smtClean="0"/>
              <a:t>Radi </a:t>
            </a:r>
            <a:r>
              <a:rPr lang="en-GB" sz="2800" dirty="0"/>
              <a:t>Atanassov (</a:t>
            </a:r>
            <a:r>
              <a:rPr lang="en-GB" sz="2800" dirty="0" err="1"/>
              <a:t>OneBit</a:t>
            </a:r>
            <a:r>
              <a:rPr lang="en-GB" sz="2800" dirty="0"/>
              <a:t> Software) - </a:t>
            </a:r>
            <a:r>
              <a:rPr lang="en-GB" sz="2800" dirty="0">
                <a:hlinkClick r:id="rId8"/>
              </a:rPr>
              <a:t>@</a:t>
            </a:r>
            <a:r>
              <a:rPr lang="en-GB" sz="2800" dirty="0" err="1">
                <a:hlinkClick r:id="rId8"/>
              </a:rPr>
              <a:t>RadiAtanassov</a:t>
            </a:r>
            <a:endParaRPr lang="en-GB" sz="2800" dirty="0"/>
          </a:p>
          <a:p>
            <a:r>
              <a:rPr lang="en-GB" sz="2800" dirty="0"/>
              <a:t>Ricky </a:t>
            </a:r>
            <a:r>
              <a:rPr lang="en-GB" sz="2800" dirty="0" smtClean="0"/>
              <a:t>Kirkham (Microsoft)</a:t>
            </a:r>
            <a:endParaRPr lang="en-GB" sz="2800" dirty="0"/>
          </a:p>
          <a:p>
            <a:r>
              <a:rPr lang="en-GB" sz="2800" dirty="0" err="1" smtClean="0"/>
              <a:t>Stijn</a:t>
            </a:r>
            <a:r>
              <a:rPr lang="en-GB" sz="2800" dirty="0" smtClean="0"/>
              <a:t> </a:t>
            </a:r>
            <a:r>
              <a:rPr lang="en-GB" sz="2800" dirty="0" err="1" smtClean="0"/>
              <a:t>Neirinckx</a:t>
            </a:r>
            <a:endParaRPr lang="en-GB" sz="2800" dirty="0" smtClean="0"/>
          </a:p>
          <a:p>
            <a:r>
              <a:rPr lang="en-GB" sz="2800" dirty="0" err="1"/>
              <a:t>Vardhaman</a:t>
            </a:r>
            <a:r>
              <a:rPr lang="en-GB" sz="2800" dirty="0"/>
              <a:t> Deshpande</a:t>
            </a:r>
            <a:br>
              <a:rPr lang="en-GB" sz="2800" dirty="0"/>
            </a:br>
            <a:r>
              <a:rPr lang="en-GB" sz="2800" dirty="0"/>
              <a:t>(Content and Code) </a:t>
            </a:r>
            <a:r>
              <a:rPr lang="en-GB" sz="2800" dirty="0">
                <a:hlinkClick r:id="rId9"/>
              </a:rPr>
              <a:t>@</a:t>
            </a:r>
            <a:r>
              <a:rPr lang="en-GB" sz="2800" dirty="0" err="1">
                <a:hlinkClick r:id="rId9"/>
              </a:rPr>
              <a:t>vrdmn</a:t>
            </a:r>
            <a:r>
              <a:rPr lang="en-GB" sz="2800" dirty="0"/>
              <a:t> </a:t>
            </a:r>
          </a:p>
        </p:txBody>
      </p:sp>
      <p:sp>
        <p:nvSpPr>
          <p:cNvPr id="8" name="Rectangle 7"/>
          <p:cNvSpPr/>
          <p:nvPr/>
        </p:nvSpPr>
        <p:spPr>
          <a:xfrm>
            <a:off x="519112" y="5506570"/>
            <a:ext cx="8292379" cy="954107"/>
          </a:xfrm>
          <a:prstGeom prst="rect">
            <a:avLst/>
          </a:prstGeom>
        </p:spPr>
        <p:txBody>
          <a:bodyPr wrap="square">
            <a:spAutoFit/>
          </a:bodyPr>
          <a:lstStyle/>
          <a:p>
            <a:r>
              <a:rPr lang="fi-FI" sz="2800" i="1" spc="-70" dirty="0">
                <a:gradFill>
                  <a:gsLst>
                    <a:gs pos="1250">
                      <a:schemeClr val="bg2"/>
                    </a:gs>
                    <a:gs pos="100000">
                      <a:schemeClr val="bg2"/>
                    </a:gs>
                  </a:gsLst>
                  <a:lin ang="5400000" scaled="0"/>
                </a:gradFill>
                <a:latin typeface="+mj-lt"/>
              </a:rPr>
              <a:t>Core</a:t>
            </a:r>
            <a:r>
              <a:rPr lang="fi-FI" i="1" dirty="0"/>
              <a:t> </a:t>
            </a:r>
            <a:r>
              <a:rPr lang="fi-FI" sz="2800" i="1" spc="-70" dirty="0">
                <a:gradFill>
                  <a:gsLst>
                    <a:gs pos="1250">
                      <a:schemeClr val="bg2"/>
                    </a:gs>
                    <a:gs pos="100000">
                      <a:schemeClr val="bg2"/>
                    </a:gs>
                  </a:gsLst>
                  <a:lin ang="5400000" scaled="0"/>
                </a:gradFill>
                <a:latin typeface="+mj-lt"/>
              </a:rPr>
              <a:t>team – Frank Marasco, Bert Jansen, Vesa Juvonen, Brian Michely, </a:t>
            </a:r>
            <a:r>
              <a:rPr lang="fi-FI" sz="2800" i="1" spc="-70" dirty="0" smtClean="0">
                <a:gradFill>
                  <a:gsLst>
                    <a:gs pos="1250">
                      <a:schemeClr val="bg2"/>
                    </a:gs>
                    <a:gs pos="100000">
                      <a:schemeClr val="bg2"/>
                    </a:gs>
                  </a:gsLst>
                  <a:lin ang="5400000" scaled="0"/>
                </a:gradFill>
                <a:latin typeface="+mj-lt"/>
              </a:rPr>
              <a:t>Suman </a:t>
            </a:r>
            <a:r>
              <a:rPr lang="en-US" sz="2800" i="1" spc="-70" dirty="0" smtClean="0">
                <a:gradFill>
                  <a:gsLst>
                    <a:gs pos="1250">
                      <a:schemeClr val="bg2"/>
                    </a:gs>
                    <a:gs pos="100000">
                      <a:schemeClr val="bg2"/>
                    </a:gs>
                  </a:gsLst>
                  <a:lin ang="5400000" scaled="0"/>
                </a:gradFill>
                <a:latin typeface="+mj-lt"/>
              </a:rPr>
              <a:t>Chakrabarti, Steve Walker</a:t>
            </a:r>
            <a:endParaRPr lang="en-US" sz="2800" i="1" spc="-70" dirty="0">
              <a:gradFill>
                <a:gsLst>
                  <a:gs pos="1250">
                    <a:schemeClr val="bg2"/>
                  </a:gs>
                  <a:gs pos="100000">
                    <a:schemeClr val="bg2"/>
                  </a:gs>
                </a:gsLst>
                <a:lin ang="5400000" scaled="0"/>
              </a:gradFill>
              <a:latin typeface="+mj-lt"/>
            </a:endParaRPr>
          </a:p>
        </p:txBody>
      </p:sp>
    </p:spTree>
    <p:extLst>
      <p:ext uri="{BB962C8B-B14F-4D97-AF65-F5344CB8AC3E}">
        <p14:creationId xmlns:p14="http://schemas.microsoft.com/office/powerpoint/2010/main" val="1179158687"/>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and updated contributions</a:t>
            </a:r>
            <a:endParaRPr lang="nl-BE" dirty="0"/>
          </a:p>
        </p:txBody>
      </p:sp>
      <p:sp>
        <p:nvSpPr>
          <p:cNvPr id="3" name="Text Placeholder 2"/>
          <p:cNvSpPr>
            <a:spLocks noGrp="1"/>
          </p:cNvSpPr>
          <p:nvPr>
            <p:ph type="body" sz="quarter" idx="10"/>
          </p:nvPr>
        </p:nvSpPr>
        <p:spPr>
          <a:xfrm>
            <a:off x="519112" y="1447798"/>
            <a:ext cx="11149013" cy="2803567"/>
          </a:xfrm>
        </p:spPr>
        <p:txBody>
          <a:bodyPr/>
          <a:lstStyle/>
          <a:p>
            <a:r>
              <a:rPr lang="en-US" sz="2400" dirty="0" smtClean="0"/>
              <a:t>Core.OnPrem.S2S.WindowsCertStore  </a:t>
            </a:r>
            <a:r>
              <a:rPr lang="en-US" sz="2400" dirty="0" smtClean="0"/>
              <a:t>(</a:t>
            </a:r>
            <a:r>
              <a:rPr lang="en-GB" sz="2400" dirty="0">
                <a:solidFill>
                  <a:schemeClr val="tx2"/>
                </a:solidFill>
              </a:rPr>
              <a:t>Ricky </a:t>
            </a:r>
            <a:r>
              <a:rPr lang="en-GB" sz="2400" dirty="0" smtClean="0">
                <a:solidFill>
                  <a:schemeClr val="tx2"/>
                </a:solidFill>
              </a:rPr>
              <a:t>Kirkham</a:t>
            </a:r>
            <a:r>
              <a:rPr lang="en-GB" sz="2400" dirty="0"/>
              <a:t>, Microsoft</a:t>
            </a:r>
            <a:r>
              <a:rPr lang="en-US" sz="2400" dirty="0" smtClean="0"/>
              <a:t>)</a:t>
            </a:r>
            <a:endParaRPr lang="en-US" sz="2400" dirty="0" smtClean="0"/>
          </a:p>
          <a:p>
            <a:r>
              <a:rPr lang="nl-BE" sz="2400" dirty="0" smtClean="0"/>
              <a:t>Core.DisplayCalendarEvents </a:t>
            </a:r>
            <a:r>
              <a:rPr lang="nl-BE" sz="2400" dirty="0" smtClean="0"/>
              <a:t>(</a:t>
            </a:r>
            <a:r>
              <a:rPr lang="en-GB" sz="2400" dirty="0">
                <a:solidFill>
                  <a:schemeClr val="tx2"/>
                </a:solidFill>
              </a:rPr>
              <a:t>Matt </a:t>
            </a:r>
            <a:r>
              <a:rPr lang="en-GB" sz="2400" dirty="0" smtClean="0">
                <a:solidFill>
                  <a:schemeClr val="tx2"/>
                </a:solidFill>
              </a:rPr>
              <a:t>Mazzola</a:t>
            </a:r>
            <a:r>
              <a:rPr lang="en-GB" sz="2400" dirty="0" smtClean="0"/>
              <a:t>, </a:t>
            </a:r>
            <a:r>
              <a:rPr lang="en-GB" sz="2400" dirty="0"/>
              <a:t>Microsoft</a:t>
            </a:r>
            <a:r>
              <a:rPr lang="nl-BE" sz="2400" dirty="0" smtClean="0"/>
              <a:t>)</a:t>
            </a:r>
            <a:endParaRPr lang="nl-BE" sz="2400" dirty="0"/>
          </a:p>
          <a:p>
            <a:r>
              <a:rPr lang="nl-BE" sz="2400" dirty="0" smtClean="0"/>
              <a:t>Core.Settings.LocaleAndLanguage (</a:t>
            </a:r>
            <a:r>
              <a:rPr lang="nl-BE" sz="2400" dirty="0" smtClean="0">
                <a:solidFill>
                  <a:schemeClr val="tx2"/>
                </a:solidFill>
              </a:rPr>
              <a:t>Vesa Juvonen</a:t>
            </a:r>
            <a:r>
              <a:rPr lang="en-GB" sz="2400" dirty="0" smtClean="0"/>
              <a:t>, </a:t>
            </a:r>
            <a:r>
              <a:rPr lang="en-GB" sz="2400" dirty="0"/>
              <a:t>Microsoft</a:t>
            </a:r>
            <a:r>
              <a:rPr lang="nl-BE" sz="2400" dirty="0" smtClean="0"/>
              <a:t>)</a:t>
            </a:r>
            <a:endParaRPr lang="nl-BE" sz="2400" dirty="0" smtClean="0"/>
          </a:p>
          <a:p>
            <a:r>
              <a:rPr lang="nl-BE" sz="2400" dirty="0"/>
              <a:t>Core.Settings.Audit  </a:t>
            </a:r>
            <a:r>
              <a:rPr lang="nl-BE" sz="2400" dirty="0" smtClean="0"/>
              <a:t>(</a:t>
            </a:r>
            <a:r>
              <a:rPr lang="en-GB" sz="2400" dirty="0" smtClean="0">
                <a:solidFill>
                  <a:schemeClr val="accent1"/>
                </a:solidFill>
              </a:rPr>
              <a:t>Vesa Juvonen</a:t>
            </a:r>
            <a:r>
              <a:rPr lang="en-GB" sz="2400" dirty="0" smtClean="0"/>
              <a:t>, </a:t>
            </a:r>
            <a:r>
              <a:rPr lang="en-GB" sz="2400" dirty="0"/>
              <a:t>Microsoft</a:t>
            </a:r>
            <a:r>
              <a:rPr lang="nl-BE" sz="2400" dirty="0" smtClean="0"/>
              <a:t>)</a:t>
            </a:r>
          </a:p>
          <a:p>
            <a:r>
              <a:rPr lang="nl-BE" sz="2400" dirty="0" smtClean="0"/>
              <a:t>Debug.Tracing (</a:t>
            </a:r>
            <a:r>
              <a:rPr lang="en-GB" sz="2400" dirty="0" err="1">
                <a:solidFill>
                  <a:schemeClr val="accent1"/>
                </a:solidFill>
              </a:rPr>
              <a:t>Stijn</a:t>
            </a:r>
            <a:r>
              <a:rPr lang="en-GB" sz="2400" dirty="0">
                <a:solidFill>
                  <a:schemeClr val="accent1"/>
                </a:solidFill>
              </a:rPr>
              <a:t> </a:t>
            </a:r>
            <a:r>
              <a:rPr lang="en-GB" sz="2400" dirty="0" err="1">
                <a:solidFill>
                  <a:schemeClr val="accent1"/>
                </a:solidFill>
              </a:rPr>
              <a:t>Neirinckx</a:t>
            </a:r>
            <a:r>
              <a:rPr lang="nl-BE" sz="2400" dirty="0" smtClean="0"/>
              <a:t>)</a:t>
            </a:r>
          </a:p>
          <a:p>
            <a:r>
              <a:rPr lang="nl-BE" sz="2400" dirty="0" smtClean="0"/>
              <a:t>OfficeGraph.Demo.App (</a:t>
            </a:r>
            <a:r>
              <a:rPr lang="en-GB" sz="2400" dirty="0" err="1">
                <a:solidFill>
                  <a:schemeClr val="accent1"/>
                </a:solidFill>
              </a:rPr>
              <a:t>Vardhaman</a:t>
            </a:r>
            <a:r>
              <a:rPr lang="en-GB" sz="2400" dirty="0">
                <a:solidFill>
                  <a:schemeClr val="accent1"/>
                </a:solidFill>
              </a:rPr>
              <a:t> </a:t>
            </a:r>
            <a:r>
              <a:rPr lang="en-GB" sz="2400" dirty="0">
                <a:solidFill>
                  <a:schemeClr val="accent1"/>
                </a:solidFill>
              </a:rPr>
              <a:t>Deshpande</a:t>
            </a:r>
            <a:r>
              <a:rPr lang="en-GB" sz="2400" dirty="0" smtClean="0"/>
              <a:t>, Content </a:t>
            </a:r>
            <a:r>
              <a:rPr lang="en-GB" sz="2400" dirty="0"/>
              <a:t>and Code) </a:t>
            </a:r>
            <a:endParaRPr lang="nl-BE" sz="2400" dirty="0"/>
          </a:p>
          <a:p>
            <a:r>
              <a:rPr lang="nl-BE" sz="2400" dirty="0" smtClean="0"/>
              <a:t>Core.ConnectedSigRAngularJSAppParts (</a:t>
            </a:r>
            <a:r>
              <a:rPr lang="nl-BE" sz="2400" dirty="0">
                <a:solidFill>
                  <a:schemeClr val="accent1"/>
                </a:solidFill>
              </a:rPr>
              <a:t>Brian </a:t>
            </a:r>
            <a:r>
              <a:rPr lang="nl-BE" sz="2400" dirty="0" smtClean="0">
                <a:solidFill>
                  <a:schemeClr val="accent1"/>
                </a:solidFill>
              </a:rPr>
              <a:t>Michely</a:t>
            </a:r>
            <a:r>
              <a:rPr lang="en-GB" sz="2400" dirty="0" smtClean="0"/>
              <a:t>, </a:t>
            </a:r>
            <a:r>
              <a:rPr lang="en-GB" sz="2400" dirty="0"/>
              <a:t>Microsoft</a:t>
            </a:r>
            <a:r>
              <a:rPr lang="nl-BE" sz="2400" dirty="0" smtClean="0"/>
              <a:t>)</a:t>
            </a:r>
          </a:p>
          <a:p>
            <a:r>
              <a:rPr lang="nl-BE" sz="2400" dirty="0" smtClean="0"/>
              <a:t>OD4B.Configuration.Async </a:t>
            </a:r>
            <a:r>
              <a:rPr lang="nl-BE" sz="2400" dirty="0"/>
              <a:t>(</a:t>
            </a:r>
            <a:r>
              <a:rPr lang="en-GB" sz="2400" dirty="0">
                <a:solidFill>
                  <a:schemeClr val="accent1"/>
                </a:solidFill>
              </a:rPr>
              <a:t>Vesa </a:t>
            </a:r>
            <a:r>
              <a:rPr lang="en-GB" sz="2400" dirty="0" smtClean="0">
                <a:solidFill>
                  <a:schemeClr val="accent1"/>
                </a:solidFill>
              </a:rPr>
              <a:t>Juvonen</a:t>
            </a:r>
            <a:r>
              <a:rPr lang="en-GB" sz="2400" dirty="0" smtClean="0"/>
              <a:t>, </a:t>
            </a:r>
            <a:r>
              <a:rPr lang="en-GB" sz="2400" dirty="0"/>
              <a:t>Microsoft</a:t>
            </a:r>
            <a:r>
              <a:rPr lang="nl-BE" sz="2400" dirty="0" smtClean="0"/>
              <a:t>)</a:t>
            </a:r>
          </a:p>
          <a:p>
            <a:r>
              <a:rPr lang="nl-BE" sz="2400" dirty="0" smtClean="0"/>
              <a:t>Governance.SiteUsageReport (</a:t>
            </a:r>
            <a:r>
              <a:rPr lang="en-GB" sz="2400" dirty="0">
                <a:solidFill>
                  <a:schemeClr val="accent1"/>
                </a:solidFill>
              </a:rPr>
              <a:t>Radi </a:t>
            </a:r>
            <a:r>
              <a:rPr lang="en-GB" sz="2400" dirty="0">
                <a:solidFill>
                  <a:schemeClr val="accent1"/>
                </a:solidFill>
              </a:rPr>
              <a:t>Atanassov</a:t>
            </a:r>
            <a:r>
              <a:rPr lang="en-GB" sz="2400" dirty="0" smtClean="0"/>
              <a:t>, </a:t>
            </a:r>
            <a:r>
              <a:rPr lang="en-GB" sz="2400" dirty="0" err="1" smtClean="0"/>
              <a:t>OneBit</a:t>
            </a:r>
            <a:r>
              <a:rPr lang="en-GB" sz="2400" dirty="0" smtClean="0"/>
              <a:t> </a:t>
            </a:r>
            <a:r>
              <a:rPr lang="en-GB" sz="2400" dirty="0"/>
              <a:t>Software</a:t>
            </a:r>
            <a:r>
              <a:rPr lang="en-GB" sz="2400" dirty="0" smtClean="0"/>
              <a:t>)</a:t>
            </a:r>
            <a:endParaRPr lang="nl-BE" sz="2400" dirty="0" smtClean="0"/>
          </a:p>
          <a:p>
            <a:pPr marL="0" indent="0">
              <a:buNone/>
            </a:pPr>
            <a:r>
              <a:rPr lang="nl-BE" sz="3200" dirty="0" smtClean="0"/>
              <a:t>Updates</a:t>
            </a:r>
            <a:endParaRPr lang="nl-BE" sz="3200" dirty="0" smtClean="0"/>
          </a:p>
          <a:p>
            <a:r>
              <a:rPr lang="nl-BE" sz="2400" dirty="0" smtClean="0"/>
              <a:t>PnP Core (Erwin, Suman, Bert)</a:t>
            </a:r>
          </a:p>
          <a:p>
            <a:r>
              <a:rPr lang="nl-BE" sz="2400" dirty="0" smtClean="0"/>
              <a:t>PowerShell.Commands </a:t>
            </a:r>
            <a:r>
              <a:rPr lang="en-US" sz="2400" dirty="0" smtClean="0"/>
              <a:t>(</a:t>
            </a:r>
            <a:r>
              <a:rPr lang="en-US" sz="2400" dirty="0" smtClean="0">
                <a:solidFill>
                  <a:schemeClr val="tx2"/>
                </a:solidFill>
              </a:rPr>
              <a:t>Erwin Van Hunen</a:t>
            </a:r>
            <a:r>
              <a:rPr lang="en-US" sz="2400" dirty="0" smtClean="0"/>
              <a:t>, </a:t>
            </a:r>
            <a:r>
              <a:rPr lang="en-US" sz="2400" dirty="0" err="1" smtClean="0"/>
              <a:t>Knowit</a:t>
            </a:r>
            <a:r>
              <a:rPr lang="en-US" sz="2400" dirty="0" smtClean="0"/>
              <a:t> AB)</a:t>
            </a:r>
            <a:endParaRPr lang="nl-BE" sz="2400" dirty="0" smtClean="0"/>
          </a:p>
          <a:p>
            <a:endParaRPr lang="nl-BE" sz="2400" dirty="0"/>
          </a:p>
        </p:txBody>
      </p:sp>
      <p:sp>
        <p:nvSpPr>
          <p:cNvPr id="4" name="TextBox 3"/>
          <p:cNvSpPr txBox="1"/>
          <p:nvPr/>
        </p:nvSpPr>
        <p:spPr>
          <a:xfrm>
            <a:off x="8853675" y="2110917"/>
            <a:ext cx="2814450" cy="738664"/>
          </a:xfrm>
          <a:prstGeom prst="rect">
            <a:avLst/>
          </a:prstGeom>
          <a:noFill/>
          <a:ln>
            <a:solidFill>
              <a:schemeClr val="accent1"/>
            </a:solidFill>
          </a:ln>
        </p:spPr>
        <p:txBody>
          <a:bodyPr wrap="square" lIns="0" tIns="0" rIns="0" bIns="0" rtlCol="0">
            <a:spAutoFit/>
          </a:bodyPr>
          <a:lstStyle/>
          <a:p>
            <a:r>
              <a:rPr lang="en-US" sz="2400" spc="-70" dirty="0" smtClean="0">
                <a:solidFill>
                  <a:schemeClr val="accent1"/>
                </a:solidFill>
              </a:rPr>
              <a:t>+ new article section, </a:t>
            </a:r>
            <a:br>
              <a:rPr lang="en-US" sz="2400" spc="-70" dirty="0" smtClean="0">
                <a:solidFill>
                  <a:schemeClr val="accent1"/>
                </a:solidFill>
              </a:rPr>
            </a:br>
            <a:r>
              <a:rPr lang="en-US" sz="2400" spc="-70" dirty="0" smtClean="0">
                <a:solidFill>
                  <a:schemeClr val="accent1"/>
                </a:solidFill>
              </a:rPr>
              <a:t>    more on  that later</a:t>
            </a:r>
            <a:endParaRPr lang="en-GB" sz="2400" spc="-70" dirty="0" smtClean="0">
              <a:solidFill>
                <a:schemeClr val="accent1"/>
              </a:solidFill>
            </a:endParaRPr>
          </a:p>
        </p:txBody>
      </p:sp>
    </p:spTree>
    <p:extLst>
      <p:ext uri="{BB962C8B-B14F-4D97-AF65-F5344CB8AC3E}">
        <p14:creationId xmlns:p14="http://schemas.microsoft.com/office/powerpoint/2010/main" val="3920453132"/>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Updates to PnP Core and miscellaneous</a:t>
            </a:r>
            <a:endParaRPr lang="nl-BE" dirty="0"/>
          </a:p>
        </p:txBody>
      </p:sp>
      <p:sp>
        <p:nvSpPr>
          <p:cNvPr id="3" name="Text Placeholder 2"/>
          <p:cNvSpPr>
            <a:spLocks noGrp="1"/>
          </p:cNvSpPr>
          <p:nvPr>
            <p:ph type="body" sz="quarter" idx="10"/>
          </p:nvPr>
        </p:nvSpPr>
        <p:spPr/>
        <p:txBody>
          <a:bodyPr/>
          <a:lstStyle/>
          <a:p>
            <a:r>
              <a:rPr lang="en-US" sz="3200" dirty="0" smtClean="0"/>
              <a:t>Lots of refactoring, updates and improvements done and more to be introduced later</a:t>
            </a:r>
          </a:p>
          <a:p>
            <a:r>
              <a:rPr lang="en-US" sz="3200" dirty="0" smtClean="0"/>
              <a:t>No breaking changes with any updates like in the past, just guidance in VS to drive to right direction</a:t>
            </a:r>
          </a:p>
          <a:p>
            <a:pPr lvl="1"/>
            <a:r>
              <a:rPr lang="en-US" sz="1800" dirty="0" smtClean="0"/>
              <a:t>Old methods do work as well, but we indicate changes with obsolete messages</a:t>
            </a:r>
          </a:p>
          <a:p>
            <a:endParaRPr lang="en-US" sz="3200" dirty="0" smtClean="0"/>
          </a:p>
          <a:p>
            <a:endParaRPr lang="en-US" sz="3200" dirty="0" smtClean="0"/>
          </a:p>
          <a:p>
            <a:endParaRPr lang="en-US" sz="3200" dirty="0" smtClean="0"/>
          </a:p>
          <a:p>
            <a:r>
              <a:rPr lang="en-US" sz="3200" dirty="0" smtClean="0"/>
              <a:t>Improvements in unit tests </a:t>
            </a:r>
            <a:r>
              <a:rPr lang="en-US" sz="3200" dirty="0" smtClean="0">
                <a:sym typeface="Wingdings" panose="05000000000000000000" pitchFamily="2" charset="2"/>
              </a:rPr>
              <a:t> </a:t>
            </a:r>
            <a:r>
              <a:rPr lang="en-US" sz="3200" dirty="0" smtClean="0">
                <a:solidFill>
                  <a:schemeClr val="tx2"/>
                </a:solidFill>
                <a:sym typeface="Wingdings" panose="05000000000000000000" pitchFamily="2" charset="2"/>
              </a:rPr>
              <a:t>133 unit tests available!</a:t>
            </a:r>
            <a:endParaRPr lang="en-US" sz="3200" dirty="0" smtClean="0">
              <a:solidFill>
                <a:schemeClr val="tx2"/>
              </a:solidFill>
            </a:endParaRPr>
          </a:p>
        </p:txBody>
      </p:sp>
      <p:pic>
        <p:nvPicPr>
          <p:cNvPr id="1026" name="Picture 2" descr="image002"/>
          <p:cNvPicPr>
            <a:picLocks noChangeAspect="1" noChangeArrowheads="1"/>
          </p:cNvPicPr>
          <p:nvPr/>
        </p:nvPicPr>
        <p:blipFill rotWithShape="1">
          <a:blip r:embed="rId2">
            <a:extLst>
              <a:ext uri="{28A0092B-C50C-407E-A947-70E740481C1C}">
                <a14:useLocalDpi xmlns:a14="http://schemas.microsoft.com/office/drawing/2010/main" val="0"/>
              </a:ext>
            </a:extLst>
          </a:blip>
          <a:srcRect t="62389"/>
          <a:stretch/>
        </p:blipFill>
        <p:spPr bwMode="auto">
          <a:xfrm>
            <a:off x="931416" y="3772732"/>
            <a:ext cx="10110645" cy="1200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79676164"/>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 Erwin to core team</a:t>
            </a:r>
            <a:endParaRPr lang="en-GB" dirty="0"/>
          </a:p>
        </p:txBody>
      </p:sp>
      <p:sp>
        <p:nvSpPr>
          <p:cNvPr id="3" name="Text Placeholder 2"/>
          <p:cNvSpPr>
            <a:spLocks noGrp="1"/>
          </p:cNvSpPr>
          <p:nvPr>
            <p:ph type="body" sz="quarter" idx="10"/>
          </p:nvPr>
        </p:nvSpPr>
        <p:spPr>
          <a:xfrm>
            <a:off x="520700" y="1447800"/>
            <a:ext cx="5394960" cy="1803571"/>
          </a:xfrm>
        </p:spPr>
        <p:txBody>
          <a:bodyPr/>
          <a:lstStyle/>
          <a:p>
            <a:r>
              <a:rPr lang="en-US" dirty="0" smtClean="0"/>
              <a:t>MCM &amp; MVP</a:t>
            </a:r>
          </a:p>
          <a:p>
            <a:r>
              <a:rPr lang="en-US" i="1" dirty="0" err="1"/>
              <a:t>Knowit</a:t>
            </a:r>
            <a:r>
              <a:rPr lang="en-US" i="1" dirty="0"/>
              <a:t> </a:t>
            </a:r>
            <a:endParaRPr lang="en-US" i="1" dirty="0" smtClean="0"/>
          </a:p>
          <a:p>
            <a:r>
              <a:rPr lang="en-US" i="1" dirty="0" smtClean="0"/>
              <a:t>Software </a:t>
            </a:r>
            <a:r>
              <a:rPr lang="en-US" i="1" dirty="0"/>
              <a:t>architect</a:t>
            </a:r>
            <a:endParaRPr lang="en-GB" dirty="0"/>
          </a:p>
        </p:txBody>
      </p:sp>
      <p:sp>
        <p:nvSpPr>
          <p:cNvPr id="4" name="Text Placeholder 3"/>
          <p:cNvSpPr>
            <a:spLocks noGrp="1"/>
          </p:cNvSpPr>
          <p:nvPr>
            <p:ph type="body" sz="quarter" idx="11"/>
          </p:nvPr>
        </p:nvSpPr>
        <p:spPr>
          <a:xfrm>
            <a:off x="6277928" y="1447800"/>
            <a:ext cx="5394960" cy="2963888"/>
          </a:xfrm>
        </p:spPr>
        <p:txBody>
          <a:bodyPr/>
          <a:lstStyle/>
          <a:p>
            <a:r>
              <a:rPr lang="en-US" dirty="0" smtClean="0"/>
              <a:t>Core team right now</a:t>
            </a:r>
          </a:p>
          <a:p>
            <a:pPr lvl="1"/>
            <a:r>
              <a:rPr lang="fi-FI" i="1" spc="-70" dirty="0"/>
              <a:t>Bert </a:t>
            </a:r>
            <a:r>
              <a:rPr lang="fi-FI" i="1" spc="-70" dirty="0" smtClean="0"/>
              <a:t>Jansen, </a:t>
            </a:r>
            <a:r>
              <a:rPr lang="fi-FI" i="1" spc="-70" dirty="0"/>
              <a:t>Brian </a:t>
            </a:r>
            <a:r>
              <a:rPr lang="fi-FI" i="1" spc="-70" dirty="0" smtClean="0"/>
              <a:t>Michely, </a:t>
            </a:r>
            <a:r>
              <a:rPr lang="en-US" i="1" spc="-70" dirty="0"/>
              <a:t>Erwin van </a:t>
            </a:r>
            <a:r>
              <a:rPr lang="en-US" i="1" spc="-70" dirty="0" smtClean="0"/>
              <a:t>Hunen, </a:t>
            </a:r>
            <a:r>
              <a:rPr lang="fi-FI" i="1" spc="-70" dirty="0" smtClean="0"/>
              <a:t>Frank Marasco, </a:t>
            </a:r>
            <a:r>
              <a:rPr lang="en-US" i="1" spc="-70" dirty="0"/>
              <a:t>Steve </a:t>
            </a:r>
            <a:r>
              <a:rPr lang="en-US" i="1" spc="-70" dirty="0" smtClean="0"/>
              <a:t>Walker, </a:t>
            </a:r>
            <a:r>
              <a:rPr lang="fi-FI" i="1" spc="-70" dirty="0" smtClean="0"/>
              <a:t>Suman </a:t>
            </a:r>
            <a:r>
              <a:rPr lang="en-US" i="1" spc="-70" dirty="0"/>
              <a:t>Chakrabarti</a:t>
            </a:r>
            <a:r>
              <a:rPr lang="en-US" i="1" spc="-70" dirty="0" smtClean="0"/>
              <a:t>, </a:t>
            </a:r>
            <a:r>
              <a:rPr lang="fi-FI" i="1" spc="-70" dirty="0"/>
              <a:t>Vesa </a:t>
            </a:r>
            <a:r>
              <a:rPr lang="fi-FI" i="1" spc="-70" dirty="0" smtClean="0"/>
              <a:t>Juvonen</a:t>
            </a:r>
          </a:p>
          <a:p>
            <a:pPr lvl="1"/>
            <a:r>
              <a:rPr lang="fi-FI" spc="-70" dirty="0" smtClean="0"/>
              <a:t>Notice that core team does that outside of business hours</a:t>
            </a:r>
          </a:p>
          <a:p>
            <a:pPr lvl="2"/>
            <a:r>
              <a:rPr lang="fi-FI" sz="1600" spc="-70" dirty="0" smtClean="0"/>
              <a:t>We have actual customer facing work in day time </a:t>
            </a:r>
            <a:endParaRPr lang="en-US" sz="1600" spc="-70" dirty="0"/>
          </a:p>
          <a:p>
            <a:pPr marL="0" indent="0">
              <a:buNone/>
            </a:pPr>
            <a:endParaRPr lang="en-GB"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5755" y="4016819"/>
            <a:ext cx="4791730" cy="1970683"/>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2265" y="3874437"/>
            <a:ext cx="3383170" cy="2255446"/>
          </a:xfrm>
          <a:prstGeom prst="rect">
            <a:avLst/>
          </a:prstGeom>
        </p:spPr>
      </p:pic>
    </p:spTree>
    <p:extLst>
      <p:ext uri="{BB962C8B-B14F-4D97-AF65-F5344CB8AC3E}">
        <p14:creationId xmlns:p14="http://schemas.microsoft.com/office/powerpoint/2010/main" val="2401960608"/>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5-30055_Office Template 2012 - 16x9 - White Background">
  <a:themeElements>
    <a:clrScheme name="Office_Template_2012_Light">
      <a:dk1>
        <a:srgbClr val="000000"/>
      </a:dk1>
      <a:lt1>
        <a:srgbClr val="FFFFFF"/>
      </a:lt1>
      <a:dk2>
        <a:srgbClr val="EB3C00"/>
      </a:dk2>
      <a:lt2>
        <a:srgbClr val="797A7D"/>
      </a:lt2>
      <a:accent1>
        <a:srgbClr val="EB3C00"/>
      </a:accent1>
      <a:accent2>
        <a:srgbClr val="FF8C00"/>
      </a:accent2>
      <a:accent3>
        <a:srgbClr val="FFB900"/>
      </a:accent3>
      <a:accent4>
        <a:srgbClr val="007233"/>
      </a:accent4>
      <a:accent5>
        <a:srgbClr val="00188F"/>
      </a:accent5>
      <a:accent6>
        <a:srgbClr val="68217A"/>
      </a:accent6>
      <a:hlink>
        <a:srgbClr val="FF8C00"/>
      </a:hlink>
      <a:folHlink>
        <a:srgbClr val="EB3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theme>
</file>

<file path=ppt/theme/theme2.xml><?xml version="1.0" encoding="utf-8"?>
<a:theme xmlns:a="http://schemas.openxmlformats.org/drawingml/2006/main" name="5-30055_Office365 Template 2012 - 16x9 - Colored Accent Slides">
  <a:themeElements>
    <a:clrScheme name="Office_Template_2012_Accent_Slides">
      <a:dk1>
        <a:srgbClr val="000000"/>
      </a:dk1>
      <a:lt1>
        <a:srgbClr val="FFFFFF"/>
      </a:lt1>
      <a:dk2>
        <a:srgbClr val="EB3C00"/>
      </a:dk2>
      <a:lt2>
        <a:srgbClr val="D2D2D2"/>
      </a:lt2>
      <a:accent1>
        <a:srgbClr val="EB3C00"/>
      </a:accent1>
      <a:accent2>
        <a:srgbClr val="007233"/>
      </a:accent2>
      <a:accent3>
        <a:srgbClr val="00188F"/>
      </a:accent3>
      <a:accent4>
        <a:srgbClr val="68217A"/>
      </a:accent4>
      <a:accent5>
        <a:srgbClr val="969696"/>
      </a:accent5>
      <a:accent6>
        <a:srgbClr val="D2D2D2"/>
      </a:accent6>
      <a:hlink>
        <a:srgbClr val="969696"/>
      </a:hlink>
      <a:folHlink>
        <a:srgbClr val="D2D2D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err="1" smtClean="0">
            <a:gradFill>
              <a:gsLst>
                <a:gs pos="2917">
                  <a:schemeClr val="tx1"/>
                </a:gs>
                <a:gs pos="30000">
                  <a:schemeClr val="tx1"/>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04BA25C01049F47A7CA1D7D6DE49E54" ma:contentTypeVersion="1" ma:contentTypeDescription="Create a new document." ma:contentTypeScope="" ma:versionID="4419eea21087248b1cf727314ad9d39d">
  <xsd:schema xmlns:xsd="http://www.w3.org/2001/XMLSchema" xmlns:xs="http://www.w3.org/2001/XMLSchema" xmlns:p="http://schemas.microsoft.com/office/2006/metadata/properties" xmlns:ns2="cd87093e-4634-4748-b2c5-9b7dd08436d4" xmlns:ns3="b3ce0980-cfa3-4301-a185-d1685e708702" targetNamespace="http://schemas.microsoft.com/office/2006/metadata/properties" ma:root="true" ma:fieldsID="28c4fa0c26e1cf5db557b4d01932a63a" ns2:_="" ns3:_="">
    <xsd:import namespace="cd87093e-4634-4748-b2c5-9b7dd08436d4"/>
    <xsd:import namespace="b3ce0980-cfa3-4301-a185-d1685e708702"/>
    <xsd:element name="properties">
      <xsd:complexType>
        <xsd:sequence>
          <xsd:element name="documentManagement">
            <xsd:complexType>
              <xsd:all>
                <xsd:element ref="ns2:_dlc_DocId" minOccurs="0"/>
                <xsd:element ref="ns2:_dlc_DocIdUrl" minOccurs="0"/>
                <xsd:element ref="ns2:_dlc_DocIdPersistId" minOccurs="0"/>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d87093e-4634-4748-b2c5-9b7dd08436d4"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b3ce0980-cfa3-4301-a185-d1685e708702"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cd87093e-4634-4748-b2c5-9b7dd08436d4">2FYMKYENTSWQ-73-309</_dlc_DocId>
    <_dlc_DocIdUrl xmlns="cd87093e-4634-4748-b2c5-9b7dd08436d4">
      <Url>https://msft.spoppe.com/teams/case/cat/apps/GAPPS/_layouts/15/DocIdRedir.aspx?ID=2FYMKYENTSWQ-73-309</Url>
      <Description>2FYMKYENTSWQ-73-309</Description>
    </_dlc_DocIdUrl>
  </documentManagement>
</p:properties>
</file>

<file path=customXml/itemProps1.xml><?xml version="1.0" encoding="utf-8"?>
<ds:datastoreItem xmlns:ds="http://schemas.openxmlformats.org/officeDocument/2006/customXml" ds:itemID="{7BCC35DC-5732-4D00-A5C7-D8C9E301F4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d87093e-4634-4748-b2c5-9b7dd08436d4"/>
    <ds:schemaRef ds:uri="b3ce0980-cfa3-4301-a185-d1685e70870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4606E04-852E-4880-8CD1-0B186F4087B1}">
  <ds:schemaRefs>
    <ds:schemaRef ds:uri="http://schemas.microsoft.com/sharepoint/v3/contenttype/forms"/>
  </ds:schemaRefs>
</ds:datastoreItem>
</file>

<file path=customXml/itemProps3.xml><?xml version="1.0" encoding="utf-8"?>
<ds:datastoreItem xmlns:ds="http://schemas.openxmlformats.org/officeDocument/2006/customXml" ds:itemID="{F1AEA8A7-A694-4DB0-82AB-EF48F2E9B6F9}">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purl.org/dc/dcmitype/"/>
    <ds:schemaRef ds:uri="b3ce0980-cfa3-4301-a185-d1685e708702"/>
    <ds:schemaRef ds:uri="cd87093e-4634-4748-b2c5-9b7dd08436d4"/>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FY13 O15 Enterprise Pitch Deck - draft1</Template>
  <TotalTime>0</TotalTime>
  <Words>2306</Words>
  <Application>Microsoft Office PowerPoint</Application>
  <PresentationFormat>Custom</PresentationFormat>
  <Paragraphs>215</Paragraphs>
  <Slides>18</Slides>
  <Notes>11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18</vt:i4>
      </vt:variant>
    </vt:vector>
  </HeadingPairs>
  <TitlesOfParts>
    <vt:vector size="26" baseType="lpstr">
      <vt:lpstr>Arial</vt:lpstr>
      <vt:lpstr>Calibri</vt:lpstr>
      <vt:lpstr>Consolas</vt:lpstr>
      <vt:lpstr>Segoe UI</vt:lpstr>
      <vt:lpstr>Segoe UI Light</vt:lpstr>
      <vt:lpstr>Wingdings</vt:lpstr>
      <vt:lpstr>5-30055_Office Template 2012 - 16x9 - White Background</vt:lpstr>
      <vt:lpstr>5-30055_Office365 Template 2012 - 16x9 - Colored Accent Slides</vt:lpstr>
      <vt:lpstr>PnP Community Call – December 2014</vt:lpstr>
      <vt:lpstr>Agenda</vt:lpstr>
      <vt:lpstr>Where are you located?</vt:lpstr>
      <vt:lpstr>PowerPoint Presentation</vt:lpstr>
      <vt:lpstr>Statistics– Key numbers (previous month)</vt:lpstr>
      <vt:lpstr>Thank you for your assistance!</vt:lpstr>
      <vt:lpstr>New and updated contributions</vt:lpstr>
      <vt:lpstr>Updates to PnP Core and miscellaneous</vt:lpstr>
      <vt:lpstr>Welcome Erwin to core team</vt:lpstr>
      <vt:lpstr>Monthly schedule</vt:lpstr>
      <vt:lpstr>New guidance repository</vt:lpstr>
      <vt:lpstr>PnP Core Component moving to v1.0</vt:lpstr>
      <vt:lpstr>Roadmap – Something in the todo list</vt:lpstr>
      <vt:lpstr>PowerPoint Presentation</vt:lpstr>
      <vt:lpstr>Feedback…</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Patterns and Practices</dc:title>
  <dc:creator/>
  <cp:keywords/>
  <cp:lastModifiedBy/>
  <cp:revision>2</cp:revision>
  <dcterms:created xsi:type="dcterms:W3CDTF">2012-12-01T01:18:40Z</dcterms:created>
  <dcterms:modified xsi:type="dcterms:W3CDTF">2015-01-13T15:07:57Z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0x010100E04BA25C01049F47A7CA1D7D6DE49E54</vt:lpwstr>
  </property>
  <property fmtid="{D5CDD505-2E9C-101B-9397-08002B2CF9AE}" pid="3" name="IsMyDocuments">
    <vt:bool>true</vt:bool>
  </property>
  <property fmtid="{D5CDD505-2E9C-101B-9397-08002B2CF9AE}" pid="4" name="TaxKeyword">
    <vt:lpwstr/>
  </property>
  <property fmtid="{D5CDD505-2E9C-101B-9397-08002B2CF9AE}" pid="5" name="_dlc_policyId">
    <vt:lpwstr/>
  </property>
  <property fmtid="{D5CDD505-2E9C-101B-9397-08002B2CF9AE}" pid="6" name="Region">
    <vt:lpwstr/>
  </property>
  <property fmtid="{D5CDD505-2E9C-101B-9397-08002B2CF9AE}" pid="7" name="Confidentiality">
    <vt:lpwstr>80;#customer ready|b225dced-5dab-45d2-8576-577b3c96fa78</vt:lpwstr>
  </property>
  <property fmtid="{D5CDD505-2E9C-101B-9397-08002B2CF9AE}" pid="8" name="ItemType">
    <vt:lpwstr/>
  </property>
  <property fmtid="{D5CDD505-2E9C-101B-9397-08002B2CF9AE}" pid="9" name="Industries">
    <vt:lpwstr/>
  </property>
  <property fmtid="{D5CDD505-2E9C-101B-9397-08002B2CF9AE}" pid="10" name="Roles">
    <vt:lpwstr/>
  </property>
  <property fmtid="{D5CDD505-2E9C-101B-9397-08002B2CF9AE}" pid="11" name="SMSGDomain">
    <vt:lpwstr>13357;#Microsoft Office Division|998d7cd0-7f52-4d06-a505-529ce4856340</vt:lpwstr>
  </property>
  <property fmtid="{D5CDD505-2E9C-101B-9397-08002B2CF9AE}" pid="12" name="Competitors">
    <vt:lpwstr/>
  </property>
  <property fmtid="{D5CDD505-2E9C-101B-9397-08002B2CF9AE}" pid="13" name="ItemRetentionFormula">
    <vt:lpwstr/>
  </property>
  <property fmtid="{D5CDD505-2E9C-101B-9397-08002B2CF9AE}" pid="14" name="BusinessArchitecture">
    <vt:lpwstr/>
  </property>
  <property fmtid="{D5CDD505-2E9C-101B-9397-08002B2CF9AE}" pid="15" name="SMSGTags">
    <vt:lpwstr/>
  </property>
  <property fmtid="{D5CDD505-2E9C-101B-9397-08002B2CF9AE}" pid="16" name="Products">
    <vt:lpwstr>10899;#Microsoft Office|3a4e9862-cdce-4bdc-8664-91038e3eb1e9;#12441;#Microsoft Office 365|79b3b58e-e806-4c92-b1ab-8c086f06098a;#16039;#Microsoft Office future versions|b77148c7-a73d-44bc-a163-bb7920270559</vt:lpwstr>
  </property>
  <property fmtid="{D5CDD505-2E9C-101B-9397-08002B2CF9AE}" pid="17" name="EnterpriseDomainTags">
    <vt:lpwstr/>
  </property>
  <property fmtid="{D5CDD505-2E9C-101B-9397-08002B2CF9AE}" pid="18" name="Partners">
    <vt:lpwstr/>
  </property>
  <property fmtid="{D5CDD505-2E9C-101B-9397-08002B2CF9AE}" pid="19" name="Segments">
    <vt:lpwstr/>
  </property>
  <property fmtid="{D5CDD505-2E9C-101B-9397-08002B2CF9AE}" pid="20" name="ActivitiesAndPrograms">
    <vt:lpwstr/>
  </property>
  <property fmtid="{D5CDD505-2E9C-101B-9397-08002B2CF9AE}" pid="21" name="WorkflowChangePath">
    <vt:lpwstr>d3765c0c-e2b5-4307-934b-d5d862e93ab3,3;d3765c0c-e2b5-4307-934b-d5d862e93ab3,3;d3765c0c-e2b5-4307-934b-d5d862e93ab3,23;d3765c0c-e2b5-4307-934b-d5d862e93ab3,28;</vt:lpwstr>
  </property>
  <property fmtid="{D5CDD505-2E9C-101B-9397-08002B2CF9AE}" pid="22" name="Groups">
    <vt:lpwstr>17863;#Office Marketing Group|a07bee86-ad38-44ef-877b-5c34e894c7ed;#19297;#Office Technical Product Marketing|16ddb889-3b91-489d-80f8-c96b7caf7099</vt:lpwstr>
  </property>
  <property fmtid="{D5CDD505-2E9C-101B-9397-08002B2CF9AE}" pid="23" name="Topics">
    <vt:lpwstr/>
  </property>
  <property fmtid="{D5CDD505-2E9C-101B-9397-08002B2CF9AE}" pid="24" name="EnterpriseDomainTagsTaxHTField0">
    <vt:lpwstr/>
  </property>
  <property fmtid="{D5CDD505-2E9C-101B-9397-08002B2CF9AE}" pid="25" name="messageframeworktype">
    <vt:lpwstr>18995;#Office Unmanaged Hub|1e1bb7f5-58a5-4fa2-8263-f1d695d0726e;#18996;#Office Futures|b2b85a55-3707-41f7-bddc-6744ccb5e51c</vt:lpwstr>
  </property>
  <property fmtid="{D5CDD505-2E9C-101B-9397-08002B2CF9AE}" pid="26" name="LastUpdatedByBatchTagging">
    <vt:bool>false</vt:bool>
  </property>
  <property fmtid="{D5CDD505-2E9C-101B-9397-08002B2CF9AE}" pid="27" name="Languages">
    <vt:lpwstr/>
  </property>
  <property fmtid="{D5CDD505-2E9C-101B-9397-08002B2CF9AE}" pid="28" name="_docset_NoMedatataSyncRequired">
    <vt:lpwstr>False</vt:lpwstr>
  </property>
  <property fmtid="{D5CDD505-2E9C-101B-9397-08002B2CF9AE}" pid="29" name="SMSGTagsTaxHTField0">
    <vt:lpwstr/>
  </property>
  <property fmtid="{D5CDD505-2E9C-101B-9397-08002B2CF9AE}" pid="30" name="Audiences">
    <vt:lpwstr>10254;#enterprise|7be59b63-9a97-4305-8844-189a14408896</vt:lpwstr>
  </property>
  <property fmtid="{D5CDD505-2E9C-101B-9397-08002B2CF9AE}" pid="31" name="DocVizPreviewMetadata_Count">
    <vt:i4>21</vt:i4>
  </property>
  <property fmtid="{D5CDD505-2E9C-101B-9397-08002B2CF9AE}" pid="32" name="DocVizPreviewMetadata_0">
    <vt:lpwstr>300x168x1</vt:lpwstr>
  </property>
  <property fmtid="{D5CDD505-2E9C-101B-9397-08002B2CF9AE}" pid="33" name="_dlc_DocIdItemGuid">
    <vt:lpwstr>7aee23d1-7cbc-439a-a734-a0c874ffc41d</vt:lpwstr>
  </property>
</Properties>
</file>